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notesMasterIdLst>
    <p:notesMasterId r:id="rId21"/>
  </p:notesMasterIdLst>
  <p:sldIdLst>
    <p:sldId id="258" r:id="rId5"/>
    <p:sldId id="288" r:id="rId6"/>
    <p:sldId id="260" r:id="rId7"/>
    <p:sldId id="269" r:id="rId8"/>
    <p:sldId id="262" r:id="rId9"/>
    <p:sldId id="294" r:id="rId10"/>
    <p:sldId id="303" r:id="rId11"/>
    <p:sldId id="296" r:id="rId12"/>
    <p:sldId id="297" r:id="rId13"/>
    <p:sldId id="302" r:id="rId14"/>
    <p:sldId id="299" r:id="rId15"/>
    <p:sldId id="301" r:id="rId16"/>
    <p:sldId id="304" r:id="rId17"/>
    <p:sldId id="287" r:id="rId18"/>
    <p:sldId id="308" r:id="rId19"/>
    <p:sldId id="279" r:id="rId20"/>
  </p:sldIdLst>
  <p:sldSz cx="12192000" cy="6858000"/>
  <p:notesSz cx="6858000" cy="9144000"/>
  <p:defaultTextStyle>
    <a:defPPr>
      <a:defRPr lang="en-US"/>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69" d="100"/>
          <a:sy n="69" d="100"/>
        </p:scale>
        <p:origin x="73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8/31/2021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3878" rtl="0" eaLnBrk="1" latinLnBrk="0" hangingPunct="1">
      <a:defRPr sz="1100" kern="1200">
        <a:solidFill>
          <a:schemeClr val="tx1"/>
        </a:solidFill>
        <a:latin typeface="+mn-lt"/>
        <a:ea typeface="+mn-ea"/>
        <a:cs typeface="+mn-cs"/>
      </a:defRPr>
    </a:lvl1pPr>
    <a:lvl2pPr marL="456940" algn="l" defTabSz="913878" rtl="0" eaLnBrk="1" latinLnBrk="0" hangingPunct="1">
      <a:defRPr sz="1100" kern="1200">
        <a:solidFill>
          <a:schemeClr val="tx1"/>
        </a:solidFill>
        <a:latin typeface="+mn-lt"/>
        <a:ea typeface="+mn-ea"/>
        <a:cs typeface="+mn-cs"/>
      </a:defRPr>
    </a:lvl2pPr>
    <a:lvl3pPr marL="913878" algn="l" defTabSz="913878" rtl="0" eaLnBrk="1" latinLnBrk="0" hangingPunct="1">
      <a:defRPr sz="1100" kern="1200">
        <a:solidFill>
          <a:schemeClr val="tx1"/>
        </a:solidFill>
        <a:latin typeface="+mn-lt"/>
        <a:ea typeface="+mn-ea"/>
        <a:cs typeface="+mn-cs"/>
      </a:defRPr>
    </a:lvl3pPr>
    <a:lvl4pPr marL="1370822" algn="l" defTabSz="913878" rtl="0" eaLnBrk="1" latinLnBrk="0" hangingPunct="1">
      <a:defRPr sz="1100" kern="1200">
        <a:solidFill>
          <a:schemeClr val="tx1"/>
        </a:solidFill>
        <a:latin typeface="+mn-lt"/>
        <a:ea typeface="+mn-ea"/>
        <a:cs typeface="+mn-cs"/>
      </a:defRPr>
    </a:lvl4pPr>
    <a:lvl5pPr marL="1827764" algn="l" defTabSz="913878" rtl="0" eaLnBrk="1" latinLnBrk="0" hangingPunct="1">
      <a:defRPr sz="1100" kern="1200">
        <a:solidFill>
          <a:schemeClr val="tx1"/>
        </a:solidFill>
        <a:latin typeface="+mn-lt"/>
        <a:ea typeface="+mn-ea"/>
        <a:cs typeface="+mn-cs"/>
      </a:defRPr>
    </a:lvl5pPr>
    <a:lvl6pPr marL="2284701" algn="l" defTabSz="913878" rtl="0" eaLnBrk="1" latinLnBrk="0" hangingPunct="1">
      <a:defRPr sz="1100" kern="1200">
        <a:solidFill>
          <a:schemeClr val="tx1"/>
        </a:solidFill>
        <a:latin typeface="+mn-lt"/>
        <a:ea typeface="+mn-ea"/>
        <a:cs typeface="+mn-cs"/>
      </a:defRPr>
    </a:lvl6pPr>
    <a:lvl7pPr marL="2741645" algn="l" defTabSz="913878" rtl="0" eaLnBrk="1" latinLnBrk="0" hangingPunct="1">
      <a:defRPr sz="1100" kern="1200">
        <a:solidFill>
          <a:schemeClr val="tx1"/>
        </a:solidFill>
        <a:latin typeface="+mn-lt"/>
        <a:ea typeface="+mn-ea"/>
        <a:cs typeface="+mn-cs"/>
      </a:defRPr>
    </a:lvl7pPr>
    <a:lvl8pPr marL="3198585" algn="l" defTabSz="913878" rtl="0" eaLnBrk="1" latinLnBrk="0" hangingPunct="1">
      <a:defRPr sz="1100" kern="1200">
        <a:solidFill>
          <a:schemeClr val="tx1"/>
        </a:solidFill>
        <a:latin typeface="+mn-lt"/>
        <a:ea typeface="+mn-ea"/>
        <a:cs typeface="+mn-cs"/>
      </a:defRPr>
    </a:lvl8pPr>
    <a:lvl9pPr marL="3655525" algn="l" defTabSz="91387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8431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89342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10081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5"/>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2" y="3602047"/>
            <a:ext cx="9144000" cy="1655763"/>
          </a:xfrm>
        </p:spPr>
        <p:txBody>
          <a:bodyPr/>
          <a:lstStyle>
            <a:lvl1pPr marL="0" indent="0" algn="ctr">
              <a:buNone/>
              <a:defRPr sz="2400"/>
            </a:lvl1pPr>
            <a:lvl2pPr marL="456940" indent="0" algn="ctr">
              <a:buNone/>
              <a:defRPr sz="2000"/>
            </a:lvl2pPr>
            <a:lvl3pPr marL="913878" indent="0" algn="ctr">
              <a:buNone/>
              <a:defRPr sz="1900"/>
            </a:lvl3pPr>
            <a:lvl4pPr marL="1370822" indent="0" algn="ctr">
              <a:buNone/>
              <a:defRPr sz="1600"/>
            </a:lvl4pPr>
            <a:lvl5pPr marL="1827764" indent="0" algn="ctr">
              <a:buNone/>
              <a:defRPr sz="1600"/>
            </a:lvl5pPr>
            <a:lvl6pPr marL="2284701" indent="0" algn="ctr">
              <a:buNone/>
              <a:defRPr sz="1600"/>
            </a:lvl6pPr>
            <a:lvl7pPr marL="2741645" indent="0" algn="ctr">
              <a:buNone/>
              <a:defRPr sz="1600"/>
            </a:lvl7pPr>
            <a:lvl8pPr marL="3198585" indent="0" algn="ctr">
              <a:buNone/>
              <a:defRPr sz="1600"/>
            </a:lvl8pPr>
            <a:lvl9pPr marL="365552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899" cy="5811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0"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
        <p:nvSpPr>
          <p:cNvPr id="11" name="图片占位符 10"/>
          <p:cNvSpPr>
            <a:spLocks noGrp="1"/>
          </p:cNvSpPr>
          <p:nvPr>
            <p:ph type="pic" sz="quarter" idx="11"/>
          </p:nvPr>
        </p:nvSpPr>
        <p:spPr>
          <a:xfrm>
            <a:off x="5453380"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
        <p:nvSpPr>
          <p:cNvPr id="12" name="图片占位符 11"/>
          <p:cNvSpPr>
            <a:spLocks noGrp="1"/>
          </p:cNvSpPr>
          <p:nvPr>
            <p:ph type="pic" sz="quarter" idx="12"/>
          </p:nvPr>
        </p:nvSpPr>
        <p:spPr>
          <a:xfrm>
            <a:off x="8593935"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2" y="1122365"/>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2" y="3602047"/>
            <a:ext cx="9144000" cy="1655763"/>
          </a:xfrm>
        </p:spPr>
        <p:txBody>
          <a:bodyPr/>
          <a:lstStyle>
            <a:lvl1pPr marL="0" indent="0" algn="ctr">
              <a:buNone/>
              <a:defRPr sz="2400"/>
            </a:lvl1pPr>
            <a:lvl2pPr marL="456940" indent="0" algn="ctr">
              <a:buNone/>
              <a:defRPr sz="2000"/>
            </a:lvl2pPr>
            <a:lvl3pPr marL="913878" indent="0" algn="ctr">
              <a:buNone/>
              <a:defRPr sz="1900"/>
            </a:lvl3pPr>
            <a:lvl4pPr marL="1370822" indent="0" algn="ctr">
              <a:buNone/>
              <a:defRPr sz="1600"/>
            </a:lvl4pPr>
            <a:lvl5pPr marL="1827764" indent="0" algn="ctr">
              <a:buNone/>
              <a:defRPr sz="1600"/>
            </a:lvl5pPr>
            <a:lvl6pPr marL="2284701" indent="0" algn="ctr">
              <a:buNone/>
              <a:defRPr sz="1600"/>
            </a:lvl6pPr>
            <a:lvl7pPr marL="2741645" indent="0" algn="ctr">
              <a:buNone/>
              <a:defRPr sz="1600"/>
            </a:lvl7pPr>
            <a:lvl8pPr marL="3198585" indent="0" algn="ctr">
              <a:buNone/>
              <a:defRPr sz="1600"/>
            </a:lvl8pPr>
            <a:lvl9pPr marL="365552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1"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73"/>
            <a:ext cx="10515601" cy="1500187"/>
          </a:xfrm>
        </p:spPr>
        <p:txBody>
          <a:bodyPr/>
          <a:lstStyle>
            <a:lvl1pPr marL="0" indent="0">
              <a:buNone/>
              <a:defRPr sz="2400">
                <a:solidFill>
                  <a:schemeClr val="tx1">
                    <a:tint val="75000"/>
                  </a:schemeClr>
                </a:solidFill>
              </a:defRPr>
            </a:lvl1pPr>
            <a:lvl2pPr marL="456940" indent="0">
              <a:buNone/>
              <a:defRPr sz="2000">
                <a:solidFill>
                  <a:schemeClr val="tx1">
                    <a:tint val="75000"/>
                  </a:schemeClr>
                </a:solidFill>
              </a:defRPr>
            </a:lvl2pPr>
            <a:lvl3pPr marL="913878" indent="0">
              <a:buNone/>
              <a:defRPr sz="1900">
                <a:solidFill>
                  <a:schemeClr val="tx1">
                    <a:tint val="75000"/>
                  </a:schemeClr>
                </a:solidFill>
              </a:defRPr>
            </a:lvl3pPr>
            <a:lvl4pPr marL="1370822" indent="0">
              <a:buNone/>
              <a:defRPr sz="1600">
                <a:solidFill>
                  <a:schemeClr val="tx1">
                    <a:tint val="75000"/>
                  </a:schemeClr>
                </a:solidFill>
              </a:defRPr>
            </a:lvl4pPr>
            <a:lvl5pPr marL="1827764" indent="0">
              <a:buNone/>
              <a:defRPr sz="1600">
                <a:solidFill>
                  <a:schemeClr val="tx1">
                    <a:tint val="75000"/>
                  </a:schemeClr>
                </a:solidFill>
              </a:defRPr>
            </a:lvl5pPr>
            <a:lvl6pPr marL="2284701" indent="0">
              <a:buNone/>
              <a:defRPr sz="1600">
                <a:solidFill>
                  <a:schemeClr val="tx1">
                    <a:tint val="75000"/>
                  </a:schemeClr>
                </a:solidFill>
              </a:defRPr>
            </a:lvl6pPr>
            <a:lvl7pPr marL="2741645" indent="0">
              <a:buNone/>
              <a:defRPr sz="1600">
                <a:solidFill>
                  <a:schemeClr val="tx1">
                    <a:tint val="75000"/>
                  </a:schemeClr>
                </a:solidFill>
              </a:defRPr>
            </a:lvl7pPr>
            <a:lvl8pPr marL="3198585" indent="0">
              <a:buNone/>
              <a:defRPr sz="1600">
                <a:solidFill>
                  <a:schemeClr val="tx1">
                    <a:tint val="75000"/>
                  </a:schemeClr>
                </a:solidFill>
              </a:defRPr>
            </a:lvl8pPr>
            <a:lvl9pPr marL="365552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2" y="1825626"/>
            <a:ext cx="518160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0" y="1825626"/>
            <a:ext cx="518160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7" y="365135"/>
            <a:ext cx="10515601"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5"/>
            <a:ext cx="5157786"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6"/>
            <a:ext cx="5157786"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5"/>
            <a:ext cx="5183187"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2" y="2505076"/>
            <a:ext cx="51831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1"/>
          </a:xfrm>
        </p:spPr>
        <p:txBody>
          <a:bodyPr anchor="b"/>
          <a:lstStyle>
            <a:lvl1pPr>
              <a:defRPr sz="3100"/>
            </a:lvl1pPr>
          </a:lstStyle>
          <a:p>
            <a:r>
              <a:rPr lang="zh-CN" altLang="en-US"/>
              <a:t>单击此处编辑母版标题样式</a:t>
            </a:r>
          </a:p>
        </p:txBody>
      </p:sp>
      <p:sp>
        <p:nvSpPr>
          <p:cNvPr id="3" name="内容占位符 2"/>
          <p:cNvSpPr>
            <a:spLocks noGrp="1"/>
          </p:cNvSpPr>
          <p:nvPr>
            <p:ph idx="1"/>
          </p:nvPr>
        </p:nvSpPr>
        <p:spPr>
          <a:xfrm>
            <a:off x="5183199" y="987425"/>
            <a:ext cx="6172201"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1"/>
          </a:xfrm>
        </p:spPr>
        <p:txBody>
          <a:bodyPr anchor="b"/>
          <a:lstStyle>
            <a:lvl1pPr>
              <a:defRPr sz="3100"/>
            </a:lvl1pPr>
          </a:lstStyle>
          <a:p>
            <a:r>
              <a:rPr lang="zh-CN" altLang="en-US"/>
              <a:t>单击此处编辑母版标题样式</a:t>
            </a:r>
          </a:p>
        </p:txBody>
      </p:sp>
      <p:sp>
        <p:nvSpPr>
          <p:cNvPr id="3" name="图片占位符 2"/>
          <p:cNvSpPr>
            <a:spLocks noGrp="1"/>
          </p:cNvSpPr>
          <p:nvPr>
            <p:ph type="pic" idx="1"/>
          </p:nvPr>
        </p:nvSpPr>
        <p:spPr>
          <a:xfrm>
            <a:off x="5183199" y="987425"/>
            <a:ext cx="6172201" cy="4873625"/>
          </a:xfrm>
        </p:spPr>
        <p:txBody>
          <a:bodyPr/>
          <a:lstStyle>
            <a:lvl1pPr marL="0" indent="0">
              <a:buNone/>
              <a:defRPr sz="3100"/>
            </a:lvl1pPr>
            <a:lvl2pPr marL="456940" indent="0">
              <a:buNone/>
              <a:defRPr sz="2900"/>
            </a:lvl2pPr>
            <a:lvl3pPr marL="913878" indent="0">
              <a:buNone/>
              <a:defRPr sz="2400"/>
            </a:lvl3pPr>
            <a:lvl4pPr marL="1370822" indent="0">
              <a:buNone/>
              <a:defRPr sz="2000"/>
            </a:lvl4pPr>
            <a:lvl5pPr marL="1827764" indent="0">
              <a:buNone/>
              <a:defRPr sz="2000"/>
            </a:lvl5pPr>
            <a:lvl6pPr marL="2284701" indent="0">
              <a:buNone/>
              <a:defRPr sz="2000"/>
            </a:lvl6pPr>
            <a:lvl7pPr marL="2741645" indent="0">
              <a:buNone/>
              <a:defRPr sz="2000"/>
            </a:lvl7pPr>
            <a:lvl8pPr marL="3198585" indent="0">
              <a:buNone/>
              <a:defRPr sz="2000"/>
            </a:lvl8pPr>
            <a:lvl9pPr marL="3655525" indent="0">
              <a:buNone/>
              <a:defRPr sz="2000"/>
            </a:lvl9pPr>
          </a:lstStyle>
          <a:p>
            <a:endParaRPr lang="zh-CN" altLang="en-US"/>
          </a:p>
        </p:txBody>
      </p:sp>
      <p:sp>
        <p:nvSpPr>
          <p:cNvPr id="4" name="文本占位符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899" cy="581183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8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553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5"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
        <p:nvSpPr>
          <p:cNvPr id="11" name="图片占位符 10"/>
          <p:cNvSpPr>
            <a:spLocks noGrp="1"/>
          </p:cNvSpPr>
          <p:nvPr>
            <p:ph type="pic" sz="quarter" idx="11"/>
          </p:nvPr>
        </p:nvSpPr>
        <p:spPr>
          <a:xfrm>
            <a:off x="5453386"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
        <p:nvSpPr>
          <p:cNvPr id="12" name="图片占位符 11"/>
          <p:cNvSpPr>
            <a:spLocks noGrp="1"/>
          </p:cNvSpPr>
          <p:nvPr>
            <p:ph type="pic" sz="quarter" idx="12"/>
          </p:nvPr>
        </p:nvSpPr>
        <p:spPr>
          <a:xfrm>
            <a:off x="8593938"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Tree>
    <p:extLst>
      <p:ext uri="{BB962C8B-B14F-4D97-AF65-F5344CB8AC3E}">
        <p14:creationId xmlns:p14="http://schemas.microsoft.com/office/powerpoint/2010/main" val="53120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73"/>
            <a:ext cx="10515601" cy="1500187"/>
          </a:xfrm>
        </p:spPr>
        <p:txBody>
          <a:bodyPr/>
          <a:lstStyle>
            <a:lvl1pPr marL="0" indent="0">
              <a:buNone/>
              <a:defRPr sz="2400">
                <a:solidFill>
                  <a:schemeClr val="tx1">
                    <a:tint val="75000"/>
                  </a:schemeClr>
                </a:solidFill>
              </a:defRPr>
            </a:lvl1pPr>
            <a:lvl2pPr marL="456940" indent="0">
              <a:buNone/>
              <a:defRPr sz="2000">
                <a:solidFill>
                  <a:schemeClr val="tx1">
                    <a:tint val="75000"/>
                  </a:schemeClr>
                </a:solidFill>
              </a:defRPr>
            </a:lvl2pPr>
            <a:lvl3pPr marL="913878" indent="0">
              <a:buNone/>
              <a:defRPr sz="1900">
                <a:solidFill>
                  <a:schemeClr val="tx1">
                    <a:tint val="75000"/>
                  </a:schemeClr>
                </a:solidFill>
              </a:defRPr>
            </a:lvl3pPr>
            <a:lvl4pPr marL="1370822" indent="0">
              <a:buNone/>
              <a:defRPr sz="1600">
                <a:solidFill>
                  <a:schemeClr val="tx1">
                    <a:tint val="75000"/>
                  </a:schemeClr>
                </a:solidFill>
              </a:defRPr>
            </a:lvl4pPr>
            <a:lvl5pPr marL="1827764" indent="0">
              <a:buNone/>
              <a:defRPr sz="1600">
                <a:solidFill>
                  <a:schemeClr val="tx1">
                    <a:tint val="75000"/>
                  </a:schemeClr>
                </a:solidFill>
              </a:defRPr>
            </a:lvl5pPr>
            <a:lvl6pPr marL="2284701" indent="0">
              <a:buNone/>
              <a:defRPr sz="1600">
                <a:solidFill>
                  <a:schemeClr val="tx1">
                    <a:tint val="75000"/>
                  </a:schemeClr>
                </a:solidFill>
              </a:defRPr>
            </a:lvl6pPr>
            <a:lvl7pPr marL="2741645" indent="0">
              <a:buNone/>
              <a:defRPr sz="1600">
                <a:solidFill>
                  <a:schemeClr val="tx1">
                    <a:tint val="75000"/>
                  </a:schemeClr>
                </a:solidFill>
              </a:defRPr>
            </a:lvl7pPr>
            <a:lvl8pPr marL="3198585" indent="0">
              <a:buNone/>
              <a:defRPr sz="1600">
                <a:solidFill>
                  <a:schemeClr val="tx1">
                    <a:tint val="75000"/>
                  </a:schemeClr>
                </a:solidFill>
              </a:defRPr>
            </a:lvl8pPr>
            <a:lvl9pPr marL="365552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7"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
        <p:nvSpPr>
          <p:cNvPr id="11" name="图片占位符 10"/>
          <p:cNvSpPr>
            <a:spLocks noGrp="1"/>
          </p:cNvSpPr>
          <p:nvPr>
            <p:ph type="pic" sz="quarter" idx="11"/>
          </p:nvPr>
        </p:nvSpPr>
        <p:spPr>
          <a:xfrm>
            <a:off x="5166544"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
        <p:nvSpPr>
          <p:cNvPr id="12" name="图片占位符 11"/>
          <p:cNvSpPr>
            <a:spLocks noGrp="1"/>
          </p:cNvSpPr>
          <p:nvPr>
            <p:ph type="pic" sz="quarter" idx="12"/>
          </p:nvPr>
        </p:nvSpPr>
        <p:spPr>
          <a:xfrm>
            <a:off x="8526966"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Tree>
    <p:extLst>
      <p:ext uri="{BB962C8B-B14F-4D97-AF65-F5344CB8AC3E}">
        <p14:creationId xmlns:p14="http://schemas.microsoft.com/office/powerpoint/2010/main" val="323628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2" y="1825626"/>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10" y="1825626"/>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35"/>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5"/>
            <a:ext cx="5157786"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5"/>
            <a:ext cx="5183187"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6"/>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00"/>
            </a:lvl1pPr>
          </a:lstStyle>
          <a:p>
            <a:r>
              <a:rPr lang="en-US"/>
              <a:t>Click to edit Master title style</a:t>
            </a:r>
          </a:p>
        </p:txBody>
      </p:sp>
      <p:sp>
        <p:nvSpPr>
          <p:cNvPr id="3" name="Content Placeholder 2"/>
          <p:cNvSpPr>
            <a:spLocks noGrp="1"/>
          </p:cNvSpPr>
          <p:nvPr>
            <p:ph idx="1"/>
          </p:nvPr>
        </p:nvSpPr>
        <p:spPr>
          <a:xfrm>
            <a:off x="5183199" y="987425"/>
            <a:ext cx="6172201"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00"/>
            </a:lvl1pPr>
          </a:lstStyle>
          <a:p>
            <a:r>
              <a:rPr lang="en-US"/>
              <a:t>Click to edit Master title style</a:t>
            </a:r>
          </a:p>
        </p:txBody>
      </p:sp>
      <p:sp>
        <p:nvSpPr>
          <p:cNvPr id="3" name="Picture Placeholder 2"/>
          <p:cNvSpPr>
            <a:spLocks noGrp="1"/>
          </p:cNvSpPr>
          <p:nvPr>
            <p:ph type="pic" idx="1"/>
          </p:nvPr>
        </p:nvSpPr>
        <p:spPr>
          <a:xfrm>
            <a:off x="5183199" y="987425"/>
            <a:ext cx="6172201" cy="4873625"/>
          </a:xfrm>
        </p:spPr>
        <p:txBody>
          <a:bodyPr/>
          <a:lstStyle>
            <a:lvl1pPr marL="0" indent="0">
              <a:buNone/>
              <a:defRPr sz="3100"/>
            </a:lvl1pPr>
            <a:lvl2pPr marL="456940" indent="0">
              <a:buNone/>
              <a:defRPr sz="2900"/>
            </a:lvl2pPr>
            <a:lvl3pPr marL="913878" indent="0">
              <a:buNone/>
              <a:defRPr sz="2400"/>
            </a:lvl3pPr>
            <a:lvl4pPr marL="1370822" indent="0">
              <a:buNone/>
              <a:defRPr sz="2000"/>
            </a:lvl4pPr>
            <a:lvl5pPr marL="1827764" indent="0">
              <a:buNone/>
              <a:defRPr sz="2000"/>
            </a:lvl5pPr>
            <a:lvl6pPr marL="2284701" indent="0">
              <a:buNone/>
              <a:defRPr sz="2000"/>
            </a:lvl6pPr>
            <a:lvl7pPr marL="2741645" indent="0">
              <a:buNone/>
              <a:defRPr sz="2000"/>
            </a:lvl7pPr>
            <a:lvl8pPr marL="3198585" indent="0">
              <a:buNone/>
              <a:defRPr sz="2000"/>
            </a:lvl8pPr>
            <a:lvl9pPr marL="3655525" indent="0">
              <a:buNone/>
              <a:defRPr sz="2000"/>
            </a:lvl9pPr>
          </a:lstStyle>
          <a:p>
            <a:endParaRPr lang="en-US"/>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1" cy="1325563"/>
          </a:xfrm>
          <a:prstGeom prst="rect">
            <a:avLst/>
          </a:prstGeom>
        </p:spPr>
        <p:txBody>
          <a:bodyPr vert="horz" lIns="91389" tIns="45695" rIns="91389" bIns="4569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1" cy="4351338"/>
          </a:xfrm>
          <a:prstGeom prst="rect">
            <a:avLst/>
          </a:prstGeom>
        </p:spPr>
        <p:txBody>
          <a:bodyPr vert="horz" lIns="91389" tIns="45695" rIns="91389" bIns="456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3"/>
            <a:ext cx="2743201" cy="365125"/>
          </a:xfrm>
          <a:prstGeom prst="rect">
            <a:avLst/>
          </a:prstGeom>
        </p:spPr>
        <p:txBody>
          <a:bodyPr vert="horz" lIns="91389" tIns="45695" rIns="91389" bIns="45695" rtlCol="0" anchor="ctr"/>
          <a:lstStyle>
            <a:lvl1pPr algn="l">
              <a:defRPr sz="1100">
                <a:solidFill>
                  <a:schemeClr val="tx1">
                    <a:tint val="75000"/>
                  </a:schemeClr>
                </a:solidFill>
              </a:defRPr>
            </a:lvl1pPr>
          </a:lstStyle>
          <a:p>
            <a:fld id="{876B561D-C668-48BD-B552-8CC5773A8FA0}" type="datetimeFigureOut">
              <a:rPr lang="en-US" smtClean="0"/>
              <a:t>8/31/2021</a:t>
            </a:fld>
            <a:endParaRPr lang="en-US"/>
          </a:p>
        </p:txBody>
      </p:sp>
      <p:sp>
        <p:nvSpPr>
          <p:cNvPr id="5" name="Footer Placeholder 4"/>
          <p:cNvSpPr>
            <a:spLocks noGrp="1"/>
          </p:cNvSpPr>
          <p:nvPr>
            <p:ph type="ftr" sz="quarter" idx="3"/>
          </p:nvPr>
        </p:nvSpPr>
        <p:spPr>
          <a:xfrm>
            <a:off x="4038601" y="6356353"/>
            <a:ext cx="4114799" cy="365125"/>
          </a:xfrm>
          <a:prstGeom prst="rect">
            <a:avLst/>
          </a:prstGeom>
        </p:spPr>
        <p:txBody>
          <a:bodyPr vert="horz" lIns="91389" tIns="45695" rIns="91389" bIns="45695"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599" y="6356353"/>
            <a:ext cx="2743201" cy="365125"/>
          </a:xfrm>
          <a:prstGeom prst="rect">
            <a:avLst/>
          </a:prstGeom>
        </p:spPr>
        <p:txBody>
          <a:bodyPr vert="horz" lIns="91389" tIns="45695" rIns="91389" bIns="45695" rtlCol="0" anchor="ctr"/>
          <a:lstStyle>
            <a:lvl1pPr algn="r">
              <a:defRPr sz="11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3"/>
            <a:ext cx="12192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2" y="3"/>
            <a:ext cx="12192002"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5"/>
            <a:ext cx="10515601" cy="1325563"/>
          </a:xfrm>
          <a:prstGeom prst="rect">
            <a:avLst/>
          </a:prstGeom>
        </p:spPr>
        <p:txBody>
          <a:bodyPr vert="horz" lIns="91389" tIns="45695" rIns="91389" bIns="45695"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1" cy="4351338"/>
          </a:xfrm>
          <a:prstGeom prst="rect">
            <a:avLst/>
          </a:prstGeom>
        </p:spPr>
        <p:txBody>
          <a:bodyPr vert="horz" lIns="91389" tIns="45695" rIns="91389" bIns="45695"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3"/>
            <a:ext cx="2743201" cy="365125"/>
          </a:xfrm>
          <a:prstGeom prst="rect">
            <a:avLst/>
          </a:prstGeom>
        </p:spPr>
        <p:txBody>
          <a:bodyPr vert="horz" lIns="91389" tIns="45695" rIns="91389" bIns="45695" rtlCol="0" anchor="ctr"/>
          <a:lstStyle>
            <a:lvl1pPr algn="l">
              <a:defRPr sz="1100">
                <a:solidFill>
                  <a:schemeClr val="tx1">
                    <a:tint val="75000"/>
                  </a:schemeClr>
                </a:solidFill>
              </a:defRPr>
            </a:lvl1pPr>
          </a:lstStyle>
          <a:p>
            <a:fld id="{991B7B95-319A-47BC-8F19-306856B3C9D9}" type="datetimeFigureOut">
              <a:rPr lang="zh-CN" altLang="en-US" smtClean="0">
                <a:solidFill>
                  <a:prstClr val="black">
                    <a:tint val="75000"/>
                  </a:prstClr>
                </a:solidFill>
              </a:rPr>
              <a:pPr/>
              <a:t>2021/8/31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1" y="6356353"/>
            <a:ext cx="4114799" cy="365125"/>
          </a:xfrm>
          <a:prstGeom prst="rect">
            <a:avLst/>
          </a:prstGeom>
        </p:spPr>
        <p:txBody>
          <a:bodyPr vert="horz" lIns="91389" tIns="45695" rIns="91389" bIns="45695" rtlCol="0" anchor="ctr"/>
          <a:lstStyle>
            <a:lvl1pPr algn="ctr">
              <a:defRPr sz="11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599" y="6356353"/>
            <a:ext cx="2743201" cy="365125"/>
          </a:xfrm>
          <a:prstGeom prst="rect">
            <a:avLst/>
          </a:prstGeom>
        </p:spPr>
        <p:txBody>
          <a:bodyPr vert="horz" lIns="91389" tIns="45695" rIns="91389" bIns="45695" rtlCol="0" anchor="ctr"/>
          <a:lstStyle>
            <a:lvl1pPr algn="r">
              <a:defRPr sz="11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3"/>
            <a:ext cx="12192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2" y="3"/>
            <a:ext cx="12192002"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3746537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1088031"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2004" indent="-272004" algn="l" defTabSz="1088031" rtl="0" eaLnBrk="1" latinLnBrk="0" hangingPunct="1">
        <a:lnSpc>
          <a:spcPct val="90000"/>
        </a:lnSpc>
        <a:spcBef>
          <a:spcPts val="1190"/>
        </a:spcBef>
        <a:buFont typeface="Arial" panose="020B0604020202020204" pitchFamily="34" charset="0"/>
        <a:buChar char="•"/>
        <a:defRPr sz="3300" kern="1200">
          <a:solidFill>
            <a:schemeClr val="tx1"/>
          </a:solidFill>
          <a:latin typeface="+mn-lt"/>
          <a:ea typeface="+mn-ea"/>
          <a:cs typeface="+mn-cs"/>
        </a:defRPr>
      </a:lvl1pPr>
      <a:lvl2pPr marL="816025" indent="-272004" algn="l" defTabSz="1088031" rtl="0" eaLnBrk="1" latinLnBrk="0" hangingPunct="1">
        <a:lnSpc>
          <a:spcPct val="90000"/>
        </a:lnSpc>
        <a:spcBef>
          <a:spcPts val="595"/>
        </a:spcBef>
        <a:buFont typeface="Arial" panose="020B0604020202020204" pitchFamily="34" charset="0"/>
        <a:buChar char="•"/>
        <a:defRPr sz="2900" kern="1200">
          <a:solidFill>
            <a:schemeClr val="tx1"/>
          </a:solidFill>
          <a:latin typeface="+mn-lt"/>
          <a:ea typeface="+mn-ea"/>
          <a:cs typeface="+mn-cs"/>
        </a:defRPr>
      </a:lvl2pPr>
      <a:lvl3pPr marL="1360038" indent="-272004" algn="l" defTabSz="1088031" rtl="0" eaLnBrk="1" latinLnBrk="0" hangingPunct="1">
        <a:lnSpc>
          <a:spcPct val="90000"/>
        </a:lnSpc>
        <a:spcBef>
          <a:spcPts val="595"/>
        </a:spcBef>
        <a:buFont typeface="Arial" panose="020B0604020202020204" pitchFamily="34" charset="0"/>
        <a:buChar char="•"/>
        <a:defRPr sz="2400" kern="1200">
          <a:solidFill>
            <a:schemeClr val="tx1"/>
          </a:solidFill>
          <a:latin typeface="+mn-lt"/>
          <a:ea typeface="+mn-ea"/>
          <a:cs typeface="+mn-cs"/>
        </a:defRPr>
      </a:lvl3pPr>
      <a:lvl4pPr marL="1904053"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4pPr>
      <a:lvl5pPr marL="2448075"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5pPr>
      <a:lvl6pPr marL="2992084"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6pPr>
      <a:lvl7pPr marL="3536103"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0118"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4132"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1088031" rtl="0" eaLnBrk="1" latinLnBrk="0" hangingPunct="1">
        <a:defRPr sz="2100" kern="1200">
          <a:solidFill>
            <a:schemeClr val="tx1"/>
          </a:solidFill>
          <a:latin typeface="+mn-lt"/>
          <a:ea typeface="+mn-ea"/>
          <a:cs typeface="+mn-cs"/>
        </a:defRPr>
      </a:lvl1pPr>
      <a:lvl2pPr marL="544015" algn="l" defTabSz="1088031" rtl="0" eaLnBrk="1" latinLnBrk="0" hangingPunct="1">
        <a:defRPr sz="2100" kern="1200">
          <a:solidFill>
            <a:schemeClr val="tx1"/>
          </a:solidFill>
          <a:latin typeface="+mn-lt"/>
          <a:ea typeface="+mn-ea"/>
          <a:cs typeface="+mn-cs"/>
        </a:defRPr>
      </a:lvl2pPr>
      <a:lvl3pPr marL="1088031" algn="l" defTabSz="1088031" rtl="0" eaLnBrk="1" latinLnBrk="0" hangingPunct="1">
        <a:defRPr sz="2100" kern="1200">
          <a:solidFill>
            <a:schemeClr val="tx1"/>
          </a:solidFill>
          <a:latin typeface="+mn-lt"/>
          <a:ea typeface="+mn-ea"/>
          <a:cs typeface="+mn-cs"/>
        </a:defRPr>
      </a:lvl3pPr>
      <a:lvl4pPr marL="1632046" algn="l" defTabSz="1088031" rtl="0" eaLnBrk="1" latinLnBrk="0" hangingPunct="1">
        <a:defRPr sz="2100" kern="1200">
          <a:solidFill>
            <a:schemeClr val="tx1"/>
          </a:solidFill>
          <a:latin typeface="+mn-lt"/>
          <a:ea typeface="+mn-ea"/>
          <a:cs typeface="+mn-cs"/>
        </a:defRPr>
      </a:lvl4pPr>
      <a:lvl5pPr marL="2176062" algn="l" defTabSz="1088031" rtl="0" eaLnBrk="1" latinLnBrk="0" hangingPunct="1">
        <a:defRPr sz="2100" kern="1200">
          <a:solidFill>
            <a:schemeClr val="tx1"/>
          </a:solidFill>
          <a:latin typeface="+mn-lt"/>
          <a:ea typeface="+mn-ea"/>
          <a:cs typeface="+mn-cs"/>
        </a:defRPr>
      </a:lvl5pPr>
      <a:lvl6pPr marL="2720077" algn="l" defTabSz="1088031" rtl="0" eaLnBrk="1" latinLnBrk="0" hangingPunct="1">
        <a:defRPr sz="2100" kern="1200">
          <a:solidFill>
            <a:schemeClr val="tx1"/>
          </a:solidFill>
          <a:latin typeface="+mn-lt"/>
          <a:ea typeface="+mn-ea"/>
          <a:cs typeface="+mn-cs"/>
        </a:defRPr>
      </a:lvl6pPr>
      <a:lvl7pPr marL="3264093" algn="l" defTabSz="1088031" rtl="0" eaLnBrk="1" latinLnBrk="0" hangingPunct="1">
        <a:defRPr sz="2100" kern="1200">
          <a:solidFill>
            <a:schemeClr val="tx1"/>
          </a:solidFill>
          <a:latin typeface="+mn-lt"/>
          <a:ea typeface="+mn-ea"/>
          <a:cs typeface="+mn-cs"/>
        </a:defRPr>
      </a:lvl7pPr>
      <a:lvl8pPr marL="3808108" algn="l" defTabSz="1088031" rtl="0" eaLnBrk="1" latinLnBrk="0" hangingPunct="1">
        <a:defRPr sz="2100" kern="1200">
          <a:solidFill>
            <a:schemeClr val="tx1"/>
          </a:solidFill>
          <a:latin typeface="+mn-lt"/>
          <a:ea typeface="+mn-ea"/>
          <a:cs typeface="+mn-cs"/>
        </a:defRPr>
      </a:lvl8pPr>
      <a:lvl9pPr marL="4352124" algn="l" defTabSz="1088031"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2"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3"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47"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47"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0077" y="-3113186"/>
            <a:ext cx="14014579" cy="11858625"/>
          </a:xfrm>
          <a:prstGeom prst="rect">
            <a:avLst/>
          </a:prstGeom>
        </p:spPr>
      </p:pic>
      <p:sp>
        <p:nvSpPr>
          <p:cNvPr id="18" name="TextBox 17"/>
          <p:cNvSpPr txBox="1"/>
          <p:nvPr/>
        </p:nvSpPr>
        <p:spPr>
          <a:xfrm>
            <a:off x="299302" y="1080338"/>
            <a:ext cx="11543956" cy="1938942"/>
          </a:xfrm>
          <a:prstGeom prst="rect">
            <a:avLst/>
          </a:prstGeom>
          <a:noFill/>
        </p:spPr>
        <p:txBody>
          <a:bodyPr wrap="none" lIns="91389" tIns="45695" rIns="91389" bIns="45695" rtlCol="0">
            <a:spAutoFit/>
          </a:bodyPr>
          <a:lstStyle/>
          <a:p>
            <a:pPr algn="ct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QUÝ </a:t>
            </a:r>
            <a:r>
              <a:rPr lang="vi-VN" sz="6000" b="1" dirty="0">
                <a:ln>
                  <a:solidFill>
                    <a:schemeClr val="bg1"/>
                  </a:solidFill>
                </a:ln>
                <a:solidFill>
                  <a:srgbClr val="FF0000"/>
                </a:solidFill>
                <a:latin typeface="Times New Roman" panose="02020603050405020304" pitchFamily="18" charset="0"/>
                <a:cs typeface="Times New Roman" panose="02020603050405020304" pitchFamily="18" charset="0"/>
              </a:rPr>
              <a:t>PHỤ HUYNH</a:t>
            </a: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 </a:t>
            </a:r>
            <a:r>
              <a:rPr lang="vi-VN" sz="6000" b="1" dirty="0">
                <a:ln>
                  <a:solidFill>
                    <a:schemeClr val="bg1"/>
                  </a:solidFill>
                </a:ln>
                <a:solidFill>
                  <a:srgbClr val="FF0000"/>
                </a:solidFill>
                <a:latin typeface="Times New Roman" panose="02020603050405020304" pitchFamily="18" charset="0"/>
                <a:cs typeface="Times New Roman" panose="02020603050405020304" pitchFamily="18" charset="0"/>
              </a:rPr>
              <a:t>VÀ CÁC EM</a:t>
            </a: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 </a:t>
            </a:r>
          </a:p>
        </p:txBody>
      </p:sp>
      <p:sp>
        <p:nvSpPr>
          <p:cNvPr id="19" name="TextBox 18"/>
          <p:cNvSpPr txBox="1"/>
          <p:nvPr/>
        </p:nvSpPr>
        <p:spPr>
          <a:xfrm>
            <a:off x="680593" y="3153078"/>
            <a:ext cx="12192000" cy="1446499"/>
          </a:xfrm>
          <a:prstGeom prst="rect">
            <a:avLst/>
          </a:prstGeom>
          <a:noFill/>
          <a:ln>
            <a:noFill/>
          </a:ln>
        </p:spPr>
        <p:txBody>
          <a:bodyPr wrap="square" lIns="91389" tIns="45695" rIns="91389" bIns="45695" rtlCol="0">
            <a:spAutoFit/>
          </a:bodyPr>
          <a:lstStyle/>
          <a:p>
            <a:pPr algn="ctr"/>
            <a:r>
              <a:rPr lang="en-US" sz="5400" b="1" dirty="0">
                <a:ln w="15875">
                  <a:solidFill>
                    <a:schemeClr val="tx2">
                      <a:lumMod val="40000"/>
                      <a:lumOff val="60000"/>
                    </a:schemeClr>
                  </a:solidFill>
                </a:ln>
                <a:latin typeface="Times New Roman" panose="02020603050405020304" pitchFamily="18" charset="0"/>
                <a:cs typeface="Times New Roman" panose="02020603050405020304" pitchFamily="18" charset="0"/>
              </a:rPr>
              <a:t>Tuần1-tiết 1</a:t>
            </a:r>
            <a:r>
              <a:rPr lang="en-US" sz="8800" b="1" dirty="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    </a:t>
            </a:r>
            <a:r>
              <a:rPr lang="en-US" sz="8800" b="1" dirty="0">
                <a:ln w="15875">
                  <a:solidFill>
                    <a:schemeClr val="tx2">
                      <a:lumMod val="40000"/>
                      <a:lumOff val="60000"/>
                    </a:schemeClr>
                  </a:solidFill>
                </a:ln>
                <a:solidFill>
                  <a:srgbClr val="FFFF00"/>
                </a:solidFill>
                <a:latin typeface="Times New Roman" panose="02020603050405020304" pitchFamily="18" charset="0"/>
                <a:cs typeface="Times New Roman" panose="02020603050405020304" pitchFamily="18" charset="0"/>
              </a:rPr>
              <a:t>BÀI MỞ ĐẦU </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5" y="4356843"/>
            <a:ext cx="609600" cy="609600"/>
          </a:xfrm>
          <a:prstGeom prst="rect">
            <a:avLst/>
          </a:prstGeom>
        </p:spPr>
      </p:pic>
      <p:sp>
        <p:nvSpPr>
          <p:cNvPr id="4" name="Rectangle 3"/>
          <p:cNvSpPr/>
          <p:nvPr/>
        </p:nvSpPr>
        <p:spPr>
          <a:xfrm>
            <a:off x="3877134" y="5615060"/>
            <a:ext cx="7137230" cy="707836"/>
          </a:xfrm>
          <a:prstGeom prst="rect">
            <a:avLst/>
          </a:prstGeom>
        </p:spPr>
        <p:txBody>
          <a:bodyPr wrap="square" lIns="91389" tIns="45695" rIns="91389" bIns="45695">
            <a:spAutoFit/>
          </a:bodyPr>
          <a:lstStyle/>
          <a:p>
            <a:pPr lvl="0"/>
            <a:r>
              <a:rPr lang="en-US" sz="4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a:t>
            </a:r>
            <a:r>
              <a:rPr lang="en-US" sz="4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a:t>
            </a:r>
            <a:r>
              <a:rPr lang="en-US" sz="4000" b="1" dirty="0" err="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viên</a:t>
            </a:r>
            <a:r>
              <a:rPr lang="en-US" sz="4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a:t>
            </a:r>
            <a:r>
              <a:rPr lang="vi-VN" sz="4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 TẠ TẤN TÀI</a:t>
            </a:r>
            <a:endParaRPr lang="en-US" sz="4000" b="1" dirty="0">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745" y="26369"/>
            <a:ext cx="10515601" cy="1325563"/>
          </a:xfrm>
        </p:spPr>
        <p:txBody>
          <a:bodyPr/>
          <a:lstStyle/>
          <a:p>
            <a:pPr algn="ct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Tuần</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1-tiết 1     </a:t>
            </a:r>
            <a:r>
              <a:rPr lang="en-US" altLang="zh-CN" b="1" dirty="0">
                <a:solidFill>
                  <a:srgbClr val="FFFF00"/>
                </a:solidFill>
                <a:latin typeface="Times New Roman" pitchFamily="18" charset="0"/>
                <a:ea typeface="汉仪喵魂体W" panose="00020600040101010101" pitchFamily="18" charset="-122"/>
                <a:cs typeface="Times New Roman" pitchFamily="18" charset="0"/>
              </a:rPr>
              <a:t>BÀI MỞ ĐẦU</a:t>
            </a:r>
            <a:br>
              <a:rPr lang="zh-CN" altLang="en-US" b="1" dirty="0">
                <a:solidFill>
                  <a:srgbClr val="FF0000"/>
                </a:solidFill>
                <a:latin typeface="Times New Roman" pitchFamily="18" charset="0"/>
                <a:ea typeface="汉仪喵魂体W" panose="00020600040101010101" pitchFamily="18" charset="-122"/>
                <a:cs typeface="Times New Roman" pitchFamily="18" charset="0"/>
              </a:rPr>
            </a:br>
            <a:endParaRPr lang="en-US" dirty="0">
              <a:solidFill>
                <a:srgbClr val="FF0000"/>
              </a:solidFill>
            </a:endParaRPr>
          </a:p>
        </p:txBody>
      </p:sp>
      <p:sp>
        <p:nvSpPr>
          <p:cNvPr id="5" name="Oval 4">
            <a:extLst>
              <a:ext uri="{FF2B5EF4-FFF2-40B4-BE49-F238E27FC236}">
                <a16:creationId xmlns:a16="http://schemas.microsoft.com/office/drawing/2014/main" id="{965FDD2B-7E07-4090-AFD0-3B1772FDFA09}"/>
              </a:ext>
            </a:extLst>
          </p:cNvPr>
          <p:cNvSpPr/>
          <p:nvPr/>
        </p:nvSpPr>
        <p:spPr>
          <a:xfrm>
            <a:off x="-34638" y="659205"/>
            <a:ext cx="12192000" cy="5985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Content Placeholder 2">
            <a:extLst>
              <a:ext uri="{FF2B5EF4-FFF2-40B4-BE49-F238E27FC236}">
                <a16:creationId xmlns:a16="http://schemas.microsoft.com/office/drawing/2014/main" id="{637D163B-323B-44EE-8913-69526BD6B45A}"/>
              </a:ext>
            </a:extLst>
          </p:cNvPr>
          <p:cNvSpPr>
            <a:spLocks noGrp="1"/>
          </p:cNvSpPr>
          <p:nvPr>
            <p:ph sz="half" idx="1"/>
          </p:nvPr>
        </p:nvSpPr>
        <p:spPr>
          <a:xfrm>
            <a:off x="796636" y="1870363"/>
            <a:ext cx="11360726" cy="1932709"/>
          </a:xfrm>
        </p:spPr>
        <p:txBody>
          <a:bodyPr>
            <a:normAutofit lnSpcReduction="10000"/>
          </a:bodyPr>
          <a:lstStyle/>
          <a:p>
            <a:pPr marL="0" indent="0" algn="ctr">
              <a:buNone/>
            </a:pPr>
            <a:r>
              <a:rPr lang="en-US" sz="3500" b="1" dirty="0">
                <a:solidFill>
                  <a:srgbClr val="C00000"/>
                </a:solidFill>
                <a:latin typeface="Times New Roman" panose="02020603050405020304" pitchFamily="18" charset="0"/>
                <a:cs typeface="Times New Roman" panose="02020603050405020304" pitchFamily="18" charset="0"/>
              </a:rPr>
              <a:t>II. </a:t>
            </a:r>
            <a:r>
              <a:rPr lang="en-US" sz="3500" b="1" dirty="0" err="1">
                <a:solidFill>
                  <a:srgbClr val="C00000"/>
                </a:solidFill>
                <a:latin typeface="Times New Roman" panose="02020603050405020304" pitchFamily="18" charset="0"/>
                <a:cs typeface="Times New Roman" panose="02020603050405020304" pitchFamily="18" charset="0"/>
              </a:rPr>
              <a:t>Vai</a:t>
            </a:r>
            <a:r>
              <a:rPr lang="en-US" sz="3500" b="1" dirty="0">
                <a:solidFill>
                  <a:srgbClr val="C00000"/>
                </a:solidFill>
                <a:latin typeface="Times New Roman" panose="02020603050405020304" pitchFamily="18" charset="0"/>
                <a:cs typeface="Times New Roman" panose="02020603050405020304" pitchFamily="18" charset="0"/>
              </a:rPr>
              <a:t> </a:t>
            </a:r>
            <a:r>
              <a:rPr lang="en-US" sz="3500" b="1" dirty="0" err="1">
                <a:solidFill>
                  <a:srgbClr val="C00000"/>
                </a:solidFill>
                <a:latin typeface="Times New Roman" panose="02020603050405020304" pitchFamily="18" charset="0"/>
                <a:cs typeface="Times New Roman" panose="02020603050405020304" pitchFamily="18" charset="0"/>
              </a:rPr>
              <a:t>trò</a:t>
            </a:r>
            <a:r>
              <a:rPr lang="en-US" sz="3500" b="1" dirty="0">
                <a:solidFill>
                  <a:srgbClr val="C00000"/>
                </a:solidFill>
                <a:latin typeface="Times New Roman" panose="02020603050405020304" pitchFamily="18" charset="0"/>
                <a:cs typeface="Times New Roman" panose="02020603050405020304" pitchFamily="18" charset="0"/>
              </a:rPr>
              <a:t> </a:t>
            </a:r>
            <a:r>
              <a:rPr lang="en-US" sz="3500" b="1" dirty="0" err="1">
                <a:solidFill>
                  <a:srgbClr val="C00000"/>
                </a:solidFill>
                <a:latin typeface="Times New Roman" panose="02020603050405020304" pitchFamily="18" charset="0"/>
                <a:cs typeface="Times New Roman" panose="02020603050405020304" pitchFamily="18" charset="0"/>
              </a:rPr>
              <a:t>của</a:t>
            </a:r>
            <a:r>
              <a:rPr lang="en-US" sz="3500" b="1" dirty="0">
                <a:solidFill>
                  <a:srgbClr val="C00000"/>
                </a:solidFill>
                <a:latin typeface="Times New Roman" panose="02020603050405020304" pitchFamily="18" charset="0"/>
                <a:cs typeface="Times New Roman" panose="02020603050405020304" pitchFamily="18" charset="0"/>
              </a:rPr>
              <a:t> </a:t>
            </a:r>
            <a:r>
              <a:rPr lang="en-US" sz="3500" b="1" dirty="0" err="1">
                <a:solidFill>
                  <a:srgbClr val="C00000"/>
                </a:solidFill>
                <a:latin typeface="Times New Roman" panose="02020603050405020304" pitchFamily="18" charset="0"/>
                <a:cs typeface="Times New Roman" panose="02020603050405020304" pitchFamily="18" charset="0"/>
              </a:rPr>
              <a:t>Địa</a:t>
            </a:r>
            <a:r>
              <a:rPr lang="en-US" sz="3500" b="1" dirty="0">
                <a:solidFill>
                  <a:srgbClr val="C00000"/>
                </a:solidFill>
                <a:latin typeface="Times New Roman" panose="02020603050405020304" pitchFamily="18" charset="0"/>
                <a:cs typeface="Times New Roman" panose="02020603050405020304" pitchFamily="18" charset="0"/>
              </a:rPr>
              <a:t> </a:t>
            </a:r>
            <a:r>
              <a:rPr lang="en-US" sz="3500" b="1" dirty="0" err="1">
                <a:solidFill>
                  <a:srgbClr val="C00000"/>
                </a:solidFill>
                <a:latin typeface="Times New Roman" panose="02020603050405020304" pitchFamily="18" charset="0"/>
                <a:cs typeface="Times New Roman" panose="02020603050405020304" pitchFamily="18" charset="0"/>
              </a:rPr>
              <a:t>lí</a:t>
            </a:r>
            <a:r>
              <a:rPr lang="en-US" sz="3500" b="1" dirty="0">
                <a:solidFill>
                  <a:srgbClr val="C00000"/>
                </a:solidFill>
                <a:latin typeface="Times New Roman" panose="02020603050405020304" pitchFamily="18" charset="0"/>
                <a:cs typeface="Times New Roman" panose="02020603050405020304" pitchFamily="18" charset="0"/>
              </a:rPr>
              <a:t> </a:t>
            </a:r>
            <a:r>
              <a:rPr lang="en-US" sz="3500" b="1" dirty="0" err="1">
                <a:solidFill>
                  <a:srgbClr val="C00000"/>
                </a:solidFill>
                <a:latin typeface="Times New Roman" panose="02020603050405020304" pitchFamily="18" charset="0"/>
                <a:cs typeface="Times New Roman" panose="02020603050405020304" pitchFamily="18" charset="0"/>
              </a:rPr>
              <a:t>trong</a:t>
            </a:r>
            <a:r>
              <a:rPr lang="en-US" sz="3500" b="1" dirty="0">
                <a:solidFill>
                  <a:srgbClr val="C00000"/>
                </a:solidFill>
                <a:latin typeface="Times New Roman" panose="02020603050405020304" pitchFamily="18" charset="0"/>
                <a:cs typeface="Times New Roman" panose="02020603050405020304" pitchFamily="18" charset="0"/>
              </a:rPr>
              <a:t> </a:t>
            </a:r>
            <a:r>
              <a:rPr lang="en-US" sz="3500" b="1" dirty="0" err="1">
                <a:solidFill>
                  <a:srgbClr val="C00000"/>
                </a:solidFill>
                <a:latin typeface="Times New Roman" panose="02020603050405020304" pitchFamily="18" charset="0"/>
                <a:cs typeface="Times New Roman" panose="02020603050405020304" pitchFamily="18" charset="0"/>
              </a:rPr>
              <a:t>cuộc</a:t>
            </a:r>
            <a:r>
              <a:rPr lang="en-US" sz="3500" b="1" dirty="0">
                <a:solidFill>
                  <a:srgbClr val="C00000"/>
                </a:solidFill>
                <a:latin typeface="Times New Roman" panose="02020603050405020304" pitchFamily="18" charset="0"/>
                <a:cs typeface="Times New Roman" panose="02020603050405020304" pitchFamily="18" charset="0"/>
              </a:rPr>
              <a:t> </a:t>
            </a:r>
            <a:r>
              <a:rPr lang="en-US" sz="3500" b="1" dirty="0" err="1">
                <a:solidFill>
                  <a:srgbClr val="C00000"/>
                </a:solidFill>
                <a:latin typeface="Times New Roman" panose="02020603050405020304" pitchFamily="18" charset="0"/>
                <a:cs typeface="Times New Roman" panose="02020603050405020304" pitchFamily="18" charset="0"/>
              </a:rPr>
              <a:t>sống</a:t>
            </a:r>
            <a:endParaRPr lang="en-US" sz="3500" dirty="0">
              <a:solidFill>
                <a:srgbClr val="C00000"/>
              </a:solidFill>
              <a:latin typeface="Times New Roman" panose="02020603050405020304" pitchFamily="18" charset="0"/>
              <a:cs typeface="Times New Roman" panose="02020603050405020304" pitchFamily="18" charset="0"/>
            </a:endParaRPr>
          </a:p>
          <a:p>
            <a:pPr marL="0" indent="0" algn="just">
              <a:buNone/>
            </a:pPr>
            <a:r>
              <a:rPr lang="nl-NL" sz="3500" dirty="0">
                <a:latin typeface="Times New Roman" panose="02020603050405020304" pitchFamily="18" charset="0"/>
                <a:cs typeface="Times New Roman" panose="02020603050405020304" pitchFamily="18" charset="0"/>
              </a:rPr>
              <a:t>- Tìm hiểu các quá trình thay đối của các sự vật, hiện tượng địa lí, làm sáng tỏ những tác động và sự thay đổi trong mối quan hệ giữa con người và môi trường... </a:t>
            </a:r>
            <a:endParaRPr lang="en-US" sz="3500" dirty="0">
              <a:latin typeface="Times New Roman" panose="02020603050405020304" pitchFamily="18" charset="0"/>
              <a:cs typeface="Times New Roman" panose="02020603050405020304" pitchFamily="18" charset="0"/>
            </a:endParaRPr>
          </a:p>
          <a:p>
            <a:endParaRPr lang="en-US" dirty="0"/>
          </a:p>
        </p:txBody>
      </p:sp>
      <p:sp>
        <p:nvSpPr>
          <p:cNvPr id="11" name="Content Placeholder 3">
            <a:extLst>
              <a:ext uri="{FF2B5EF4-FFF2-40B4-BE49-F238E27FC236}">
                <a16:creationId xmlns:a16="http://schemas.microsoft.com/office/drawing/2014/main" id="{57BA6C86-3B39-4C1C-82D5-06C2E5C4D249}"/>
              </a:ext>
            </a:extLst>
          </p:cNvPr>
          <p:cNvSpPr>
            <a:spLocks noGrp="1"/>
          </p:cNvSpPr>
          <p:nvPr>
            <p:ph sz="half" idx="2"/>
          </p:nvPr>
        </p:nvSpPr>
        <p:spPr>
          <a:xfrm>
            <a:off x="838200" y="3866758"/>
            <a:ext cx="11319162" cy="2728006"/>
          </a:xfrm>
        </p:spPr>
        <p:txBody>
          <a:bodyPr>
            <a:normAutofit lnSpcReduction="10000"/>
          </a:bodyPr>
          <a:lstStyle/>
          <a:p>
            <a:pPr marL="0" indent="0" algn="just">
              <a:buNone/>
            </a:pPr>
            <a:r>
              <a:rPr lang="nl-NL" sz="3200" dirty="0">
                <a:latin typeface="Times New Roman" panose="02020603050405020304" pitchFamily="18" charset="0"/>
                <a:cs typeface="Times New Roman" panose="02020603050405020304" pitchFamily="18" charset="0"/>
              </a:rPr>
              <a:t>- Giúp học sinh hiểu biết và quan tâm đến môi trường sống xung quanh.</a:t>
            </a:r>
          </a:p>
          <a:p>
            <a:pPr marL="0" indent="0" algn="just">
              <a:buNone/>
            </a:pPr>
            <a:r>
              <a:rPr lang="nl-NL" sz="3200" dirty="0">
                <a:latin typeface="Times New Roman" panose="02020603050405020304" pitchFamily="18" charset="0"/>
                <a:cs typeface="Times New Roman" panose="02020603050405020304" pitchFamily="18" charset="0"/>
              </a:rPr>
              <a:t>- Giúp học sinh phát triển nhiều kĩ năng như sử dụng bản đồ, xác định phương hướng.</a:t>
            </a:r>
            <a:endParaRPr lang="en-US" sz="3200" dirty="0">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a16="http://schemas.microsoft.com/office/drawing/2014/main" id="{0A356789-0F7C-4BAF-B783-5D2855976789}"/>
              </a:ext>
            </a:extLst>
          </p:cNvPr>
          <p:cNvSpPr/>
          <p:nvPr/>
        </p:nvSpPr>
        <p:spPr>
          <a:xfrm>
            <a:off x="0" y="26369"/>
            <a:ext cx="1517072" cy="1981334"/>
          </a:xfrm>
          <a:prstGeom prst="rightArrow">
            <a:avLst>
              <a:gd name="adj1" fmla="val 32090"/>
              <a:gd name="adj2" fmla="val 40593"/>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CHỐT BÀI</a:t>
            </a:r>
            <a:endParaRPr lang="vi-VN" dirty="0">
              <a:solidFill>
                <a:schemeClr val="tx1"/>
              </a:solidFill>
            </a:endParaRPr>
          </a:p>
        </p:txBody>
      </p:sp>
    </p:spTree>
    <p:extLst>
      <p:ext uri="{BB962C8B-B14F-4D97-AF65-F5344CB8AC3E}">
        <p14:creationId xmlns:p14="http://schemas.microsoft.com/office/powerpoint/2010/main" val="2285305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995667" y="1952691"/>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2" name="Title 1">
            <a:extLst>
              <a:ext uri="{FF2B5EF4-FFF2-40B4-BE49-F238E27FC236}">
                <a16:creationId xmlns:a16="http://schemas.microsoft.com/office/drawing/2014/main" id="{D5AB2158-B615-4176-BE0E-BE083E4C8501}"/>
              </a:ext>
            </a:extLst>
          </p:cNvPr>
          <p:cNvSpPr txBox="1">
            <a:spLocks/>
          </p:cNvSpPr>
          <p:nvPr/>
        </p:nvSpPr>
        <p:spPr>
          <a:xfrm>
            <a:off x="533400" y="539180"/>
            <a:ext cx="10515601" cy="1325563"/>
          </a:xfrm>
          <a:prstGeom prst="rect">
            <a:avLst/>
          </a:prstGeom>
        </p:spPr>
        <p:txBody>
          <a:bodyPr/>
          <a:lstStyle>
            <a:lvl1pPr algn="l" defTabSz="913878"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dirty="0" err="1">
                <a:solidFill>
                  <a:srgbClr val="0070C0"/>
                </a:solidFill>
                <a:latin typeface="Times New Roman" pitchFamily="18" charset="0"/>
                <a:ea typeface="汉仪喵魂体W" panose="00020600040101010101" pitchFamily="18" charset="-122"/>
                <a:cs typeface="Times New Roman" pitchFamily="18" charset="0"/>
              </a:rPr>
              <a:t>Tuần</a:t>
            </a:r>
            <a:r>
              <a:rPr lang="en-US" altLang="zh-CN" sz="3600" b="1" dirty="0">
                <a:solidFill>
                  <a:srgbClr val="0070C0"/>
                </a:solidFill>
                <a:latin typeface="Times New Roman" pitchFamily="18" charset="0"/>
                <a:ea typeface="汉仪喵魂体W" panose="00020600040101010101" pitchFamily="18" charset="-122"/>
                <a:cs typeface="Times New Roman" pitchFamily="18" charset="0"/>
              </a:rPr>
              <a:t> 1-tiết 1     </a:t>
            </a:r>
            <a:r>
              <a:rPr lang="en-US" altLang="zh-CN" sz="5400" b="1" dirty="0">
                <a:solidFill>
                  <a:srgbClr val="FFFF00"/>
                </a:solidFill>
                <a:latin typeface="Times New Roman" pitchFamily="18" charset="0"/>
                <a:ea typeface="汉仪喵魂体W" panose="00020600040101010101" pitchFamily="18" charset="-122"/>
                <a:cs typeface="Times New Roman" pitchFamily="18" charset="0"/>
              </a:rPr>
              <a:t>BÀI MỞ ĐẦU</a:t>
            </a:r>
            <a:br>
              <a:rPr lang="zh-CN" altLang="en-US" b="1" dirty="0">
                <a:solidFill>
                  <a:srgbClr val="FF0000"/>
                </a:solidFill>
                <a:latin typeface="Times New Roman" pitchFamily="18" charset="0"/>
                <a:ea typeface="汉仪喵魂体W" panose="00020600040101010101" pitchFamily="18" charset="-122"/>
                <a:cs typeface="Times New Roman" pitchFamily="18" charset="0"/>
              </a:rPr>
            </a:br>
            <a:endParaRPr lang="en-US" dirty="0">
              <a:solidFill>
                <a:srgbClr val="FF0000"/>
              </a:solidFill>
            </a:endParaRPr>
          </a:p>
        </p:txBody>
      </p:sp>
      <p:sp>
        <p:nvSpPr>
          <p:cNvPr id="2" name="Rectangle 1">
            <a:extLst>
              <a:ext uri="{FF2B5EF4-FFF2-40B4-BE49-F238E27FC236}">
                <a16:creationId xmlns:a16="http://schemas.microsoft.com/office/drawing/2014/main" id="{77A12527-09CD-4EDF-9B10-4B3ED84D2305}"/>
              </a:ext>
            </a:extLst>
          </p:cNvPr>
          <p:cNvSpPr/>
          <p:nvPr/>
        </p:nvSpPr>
        <p:spPr>
          <a:xfrm>
            <a:off x="3075709" y="1864743"/>
            <a:ext cx="8890007" cy="13255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4" name="文本框 28">
            <a:extLst>
              <a:ext uri="{FF2B5EF4-FFF2-40B4-BE49-F238E27FC236}">
                <a16:creationId xmlns:a16="http://schemas.microsoft.com/office/drawing/2014/main" id="{8FD932ED-0FA3-48A3-B98F-9769D52CCC8E}"/>
              </a:ext>
            </a:extLst>
          </p:cNvPr>
          <p:cNvSpPr txBox="1"/>
          <p:nvPr/>
        </p:nvSpPr>
        <p:spPr>
          <a:xfrm>
            <a:off x="3856342" y="1898378"/>
            <a:ext cx="8109374" cy="1200329"/>
          </a:xfrm>
          <a:prstGeom prst="rect">
            <a:avLst/>
          </a:prstGeom>
          <a:noFill/>
        </p:spPr>
        <p:txBody>
          <a:bodyPr wrap="square" rtlCol="0">
            <a:spAutoFit/>
          </a:bodyPr>
          <a:lstStyle/>
          <a:p>
            <a:pPr algn="just"/>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III.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Tầm</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quan</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trọng</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của</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việc</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nắm</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p>
          <a:p>
            <a:pPr algn="just"/>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các</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khái</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niệm</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và</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kĩ</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năng</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Địa</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lí</a:t>
            </a:r>
            <a:endParaRPr lang="zh-CN" altLang="en-US" sz="3600" b="1" dirty="0">
              <a:solidFill>
                <a:srgbClr val="FF0000"/>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266519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8206" y="1751645"/>
            <a:ext cx="12345979" cy="5668539"/>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solidFill>
                  <a:schemeClr val="accent6">
                    <a:lumMod val="50000"/>
                  </a:schemeClr>
                </a:solid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102" name="矩形 101"/>
          <p:cNvSpPr/>
          <p:nvPr/>
        </p:nvSpPr>
        <p:spPr>
          <a:xfrm>
            <a:off x="901880" y="2184730"/>
            <a:ext cx="8794537" cy="4436357"/>
          </a:xfrm>
          <a:prstGeom prst="rect">
            <a:avLst/>
          </a:prstGeom>
        </p:spPr>
        <p:txBody>
          <a:bodyPr wrap="square" lIns="91389" tIns="45695" rIns="91389" bIns="45695">
            <a:spAutoFit/>
            <a:scene3d>
              <a:camera prst="orthographicFront"/>
              <a:lightRig rig="threePt" dir="t"/>
            </a:scene3d>
            <a:sp3d contourW="12700"/>
          </a:bodyPr>
          <a:lstStyle/>
          <a:p>
            <a:pPr algn="ctr"/>
            <a:r>
              <a:rPr lang="nl-NL" sz="4000" b="1" i="1" u="sng" dirty="0">
                <a:solidFill>
                  <a:schemeClr val="bg1"/>
                </a:solidFill>
                <a:latin typeface="Times New Roman" panose="02020603050405020304" pitchFamily="18" charset="0"/>
                <a:cs typeface="Times New Roman" panose="02020603050405020304" pitchFamily="18" charset="0"/>
              </a:rPr>
              <a:t>Nhiệm vụ 3:</a:t>
            </a:r>
          </a:p>
          <a:p>
            <a:r>
              <a:rPr lang="nl-NL" sz="3200" b="1" dirty="0">
                <a:solidFill>
                  <a:schemeClr val="bg1"/>
                </a:solidFill>
                <a:latin typeface="Times New Roman" panose="02020603050405020304" pitchFamily="18" charset="0"/>
                <a:cs typeface="Times New Roman" panose="02020603050405020304" pitchFamily="18" charset="0"/>
              </a:rPr>
              <a:t>Đọc thông tin  SGK và câu chuyện mục II trang 112 SGK, thảo luận cặp đôi cho biết: </a:t>
            </a:r>
            <a:endParaRPr lang="en-US" sz="3200" b="1" dirty="0">
              <a:solidFill>
                <a:schemeClr val="bg1"/>
              </a:solidFill>
              <a:latin typeface="Times New Roman" panose="02020603050405020304" pitchFamily="18" charset="0"/>
              <a:cs typeface="Times New Roman" panose="02020603050405020304" pitchFamily="18" charset="0"/>
            </a:endParaRPr>
          </a:p>
          <a:p>
            <a:r>
              <a:rPr lang="nl-NL" sz="3200" b="1" dirty="0">
                <a:solidFill>
                  <a:schemeClr val="bg1"/>
                </a:solidFill>
                <a:latin typeface="Times New Roman" panose="02020603050405020304" pitchFamily="18" charset="0"/>
                <a:cs typeface="Times New Roman" panose="02020603050405020304" pitchFamily="18" charset="0"/>
              </a:rPr>
              <a:t>1/ Việc nắm các khái niệm và kĩ năng Địa lí có tầm quan trọng như thế nào?</a:t>
            </a:r>
            <a:endParaRPr lang="en-US" sz="3200" b="1" dirty="0">
              <a:solidFill>
                <a:schemeClr val="bg1"/>
              </a:solidFill>
              <a:latin typeface="Times New Roman" panose="02020603050405020304" pitchFamily="18" charset="0"/>
              <a:cs typeface="Times New Roman" panose="02020603050405020304" pitchFamily="18" charset="0"/>
            </a:endParaRPr>
          </a:p>
          <a:p>
            <a:r>
              <a:rPr lang="nl-NL" sz="3200" b="1" dirty="0">
                <a:solidFill>
                  <a:schemeClr val="bg1"/>
                </a:solidFill>
                <a:latin typeface="Times New Roman" panose="02020603050405020304" pitchFamily="18" charset="0"/>
                <a:cs typeface="Times New Roman" panose="02020603050405020304" pitchFamily="18" charset="0"/>
              </a:rPr>
              <a:t>2/ Cho ví dụ về việc vận dụng kiến thức và kĩ năng địa lí vào cuộc sống.</a:t>
            </a:r>
            <a:endParaRPr lang="en-US" sz="3200" b="1" dirty="0">
              <a:solidFill>
                <a:schemeClr val="bg1"/>
              </a:solidFill>
              <a:latin typeface="Times New Roman" panose="02020603050405020304" pitchFamily="18" charset="0"/>
              <a:cs typeface="Times New Roman" panose="02020603050405020304" pitchFamily="18" charset="0"/>
            </a:endParaRPr>
          </a:p>
          <a:p>
            <a:pPr algn="just"/>
            <a:endParaRPr lang="en-US" sz="2400" b="1" dirty="0">
              <a:solidFill>
                <a:schemeClr val="bg1"/>
              </a:solidFill>
              <a:latin typeface="Times New Roman" panose="02020603050405020304" pitchFamily="18" charset="0"/>
              <a:cs typeface="Times New Roman" panose="02020603050405020304" pitchFamily="18" charset="0"/>
            </a:endParaRPr>
          </a:p>
          <a:p>
            <a:pPr algn="just">
              <a:lnSpc>
                <a:spcPct val="120000"/>
              </a:lnSpc>
            </a:pP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sp>
        <p:nvSpPr>
          <p:cNvPr id="92" name="Rectangle 91">
            <a:extLst>
              <a:ext uri="{FF2B5EF4-FFF2-40B4-BE49-F238E27FC236}">
                <a16:creationId xmlns:a16="http://schemas.microsoft.com/office/drawing/2014/main" id="{C934715B-9111-4226-9AB4-4552A600693C}"/>
              </a:ext>
            </a:extLst>
          </p:cNvPr>
          <p:cNvSpPr/>
          <p:nvPr/>
        </p:nvSpPr>
        <p:spPr>
          <a:xfrm>
            <a:off x="2288144" y="495435"/>
            <a:ext cx="8619538" cy="1093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95" name="文本框 93">
            <a:extLst>
              <a:ext uri="{FF2B5EF4-FFF2-40B4-BE49-F238E27FC236}">
                <a16:creationId xmlns:a16="http://schemas.microsoft.com/office/drawing/2014/main" id="{5419672A-93FA-44D4-9C15-5EF3CC6A52FC}"/>
              </a:ext>
            </a:extLst>
          </p:cNvPr>
          <p:cNvSpPr txBox="1"/>
          <p:nvPr/>
        </p:nvSpPr>
        <p:spPr>
          <a:xfrm>
            <a:off x="-310844" y="426575"/>
            <a:ext cx="12535120" cy="1754326"/>
          </a:xfrm>
          <a:prstGeom prst="rect">
            <a:avLst/>
          </a:prstGeom>
          <a:noFill/>
        </p:spPr>
        <p:txBody>
          <a:bodyPr wrap="square" rtlCol="0">
            <a:spAutoFit/>
          </a:bodyPr>
          <a:lstStyle/>
          <a:p>
            <a:pPr algn="ct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III.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Tầm</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quan</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trọng</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của</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việc</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nắm</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các</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p>
          <a:p>
            <a:pPr algn="ct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khái</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niệm</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và</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kĩ</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năng</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Địa</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lí</a:t>
            </a:r>
            <a:endParaRPr lang="zh-CN" altLang="en-US" sz="3600" b="1" dirty="0">
              <a:solidFill>
                <a:srgbClr val="FF0000"/>
              </a:solidFill>
              <a:latin typeface="Times New Roman" pitchFamily="18" charset="0"/>
              <a:ea typeface="汉仪喵魂体W" panose="00020600040101010101" pitchFamily="18" charset="-122"/>
              <a:cs typeface="Times New Roman" pitchFamily="18" charset="0"/>
            </a:endParaRPr>
          </a:p>
          <a:p>
            <a:pPr algn="ctr"/>
            <a:endParaRPr lang="zh-CN" altLang="en-US" sz="3600" b="1" dirty="0">
              <a:solidFill>
                <a:prstClr val="white"/>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2609032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1" cy="1325563"/>
          </a:xfrm>
        </p:spPr>
        <p:txBody>
          <a:bodyPr/>
          <a:lstStyle/>
          <a:p>
            <a:pPr algn="ctr"/>
            <a:r>
              <a:rPr lang="en-US" altLang="zh-CN" sz="2800" b="1" i="1" u="sng" dirty="0" err="1">
                <a:solidFill>
                  <a:srgbClr val="002060"/>
                </a:solidFill>
                <a:latin typeface="Times New Roman" pitchFamily="18" charset="0"/>
                <a:ea typeface="汉仪喵魂体W" panose="00020600040101010101" pitchFamily="18" charset="-122"/>
                <a:cs typeface="Times New Roman" pitchFamily="18" charset="0"/>
              </a:rPr>
              <a:t>Tuần</a:t>
            </a:r>
            <a:r>
              <a:rPr lang="en-US" altLang="zh-CN" sz="2800" b="1" i="1" u="sng" dirty="0">
                <a:solidFill>
                  <a:srgbClr val="002060"/>
                </a:solidFill>
                <a:latin typeface="Times New Roman" pitchFamily="18" charset="0"/>
                <a:ea typeface="汉仪喵魂体W" panose="00020600040101010101" pitchFamily="18" charset="-122"/>
                <a:cs typeface="Times New Roman" pitchFamily="18" charset="0"/>
              </a:rPr>
              <a:t> 1- </a:t>
            </a:r>
            <a:r>
              <a:rPr lang="en-US" altLang="zh-CN" sz="2800" b="1" i="1" u="sng" dirty="0" err="1">
                <a:solidFill>
                  <a:srgbClr val="002060"/>
                </a:solidFill>
                <a:latin typeface="Times New Roman" pitchFamily="18" charset="0"/>
                <a:ea typeface="汉仪喵魂体W" panose="00020600040101010101" pitchFamily="18" charset="-122"/>
                <a:cs typeface="Times New Roman" pitchFamily="18" charset="0"/>
              </a:rPr>
              <a:t>Tiết</a:t>
            </a:r>
            <a:r>
              <a:rPr lang="en-US" altLang="zh-CN" sz="2800" b="1" i="1" u="sng" dirty="0">
                <a:solidFill>
                  <a:srgbClr val="002060"/>
                </a:solidFill>
                <a:latin typeface="Times New Roman" pitchFamily="18" charset="0"/>
                <a:ea typeface="汉仪喵魂体W" panose="00020600040101010101" pitchFamily="18" charset="-122"/>
                <a:cs typeface="Times New Roman" pitchFamily="18" charset="0"/>
              </a:rPr>
              <a:t> 1 </a:t>
            </a:r>
            <a:r>
              <a:rPr lang="en-US" altLang="zh-CN" sz="2800" b="1" dirty="0">
                <a:solidFill>
                  <a:srgbClr val="002060"/>
                </a:solidFill>
                <a:latin typeface="Times New Roman" pitchFamily="18" charset="0"/>
                <a:ea typeface="汉仪喵魂体W" panose="00020600040101010101" pitchFamily="18" charset="-122"/>
                <a:cs typeface="Times New Roman" pitchFamily="18" charset="0"/>
              </a:rPr>
              <a:t>      </a:t>
            </a:r>
            <a:r>
              <a:rPr lang="en-US" altLang="zh-CN" b="1" dirty="0">
                <a:solidFill>
                  <a:srgbClr val="FF0000"/>
                </a:solidFill>
                <a:latin typeface="Times New Roman" pitchFamily="18" charset="0"/>
                <a:ea typeface="汉仪喵魂体W" panose="00020600040101010101" pitchFamily="18" charset="-122"/>
                <a:cs typeface="Times New Roman" pitchFamily="18" charset="0"/>
              </a:rPr>
              <a:t>BÀI MỞ ĐẦU</a:t>
            </a:r>
            <a:endParaRPr lang="en-US" dirty="0"/>
          </a:p>
        </p:txBody>
      </p:sp>
      <p:sp>
        <p:nvSpPr>
          <p:cNvPr id="3" name="Oval 2">
            <a:extLst>
              <a:ext uri="{FF2B5EF4-FFF2-40B4-BE49-F238E27FC236}">
                <a16:creationId xmlns:a16="http://schemas.microsoft.com/office/drawing/2014/main" id="{611C9F12-D41B-4480-833D-675FCEE24C4B}"/>
              </a:ext>
            </a:extLst>
          </p:cNvPr>
          <p:cNvSpPr/>
          <p:nvPr/>
        </p:nvSpPr>
        <p:spPr>
          <a:xfrm>
            <a:off x="1" y="900546"/>
            <a:ext cx="12192000" cy="64562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Content Placeholder 4">
            <a:extLst>
              <a:ext uri="{FF2B5EF4-FFF2-40B4-BE49-F238E27FC236}">
                <a16:creationId xmlns:a16="http://schemas.microsoft.com/office/drawing/2014/main" id="{318DA266-3708-48AA-AF8A-1A5131D1FA8C}"/>
              </a:ext>
            </a:extLst>
          </p:cNvPr>
          <p:cNvSpPr>
            <a:spLocks noGrp="1"/>
          </p:cNvSpPr>
          <p:nvPr>
            <p:ph idx="1"/>
          </p:nvPr>
        </p:nvSpPr>
        <p:spPr>
          <a:xfrm>
            <a:off x="838199" y="1606116"/>
            <a:ext cx="10515601" cy="4351338"/>
          </a:xfrm>
        </p:spPr>
        <p:txBody>
          <a:bodyPr/>
          <a:lstStyle/>
          <a:p>
            <a:pPr marL="0" indent="0" algn="ctr">
              <a:buNone/>
            </a:pPr>
            <a:r>
              <a:rPr lang="en-US" sz="3600" b="1" dirty="0">
                <a:solidFill>
                  <a:srgbClr val="FFFF00"/>
                </a:solidFill>
                <a:latin typeface="Times New Roman" panose="02020603050405020304" pitchFamily="18" charset="0"/>
                <a:cs typeface="Times New Roman" panose="02020603050405020304" pitchFamily="18" charset="0"/>
              </a:rPr>
              <a:t>III. </a:t>
            </a:r>
            <a:r>
              <a:rPr lang="en-US" sz="3600" b="1" dirty="0" err="1">
                <a:solidFill>
                  <a:srgbClr val="FFFF00"/>
                </a:solidFill>
                <a:latin typeface="Times New Roman" panose="02020603050405020304" pitchFamily="18" charset="0"/>
                <a:cs typeface="Times New Roman" panose="02020603050405020304" pitchFamily="18" charset="0"/>
              </a:rPr>
              <a:t>Tầm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quan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trọng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việc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nắm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các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khái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niệm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kĩ</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năng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địa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lí</a:t>
            </a:r>
            <a:endParaRPr lang="en-US" sz="3600" dirty="0">
              <a:solidFill>
                <a:srgbClr val="FFFF00"/>
              </a:solidFill>
              <a:latin typeface="Times New Roman" panose="02020603050405020304" pitchFamily="18" charset="0"/>
              <a:cs typeface="Times New Roman" panose="02020603050405020304" pitchFamily="18" charset="0"/>
            </a:endParaRPr>
          </a:p>
          <a:p>
            <a:pPr marL="0" indent="0" algn="just">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việc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đặt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ra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tìm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những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hỏi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gì</a:t>
            </a:r>
            <a:r>
              <a:rPr lang="en-US" sz="3600" dirty="0">
                <a:solidFill>
                  <a:schemeClr val="bg1"/>
                </a:solidFill>
                <a:latin typeface="Times New Roman" panose="02020603050405020304" pitchFamily="18" charset="0"/>
                <a:cs typeface="Times New Roman" panose="02020603050405020304" pitchFamily="18" charset="0"/>
              </a:rPr>
              <a:t> ? ở </a:t>
            </a:r>
            <a:r>
              <a:rPr lang="en-US" sz="3600" dirty="0" err="1">
                <a:solidFill>
                  <a:schemeClr val="bg1"/>
                </a:solidFill>
                <a:latin typeface="Times New Roman" panose="02020603050405020304" pitchFamily="18" charset="0"/>
                <a:cs typeface="Times New Roman" panose="02020603050405020304" pitchFamily="18" charset="0"/>
              </a:rPr>
              <a:t>đâu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nào</a:t>
            </a:r>
            <a:r>
              <a:rPr lang="en-US" sz="3600" dirty="0">
                <a:solidFill>
                  <a:schemeClr val="bg1"/>
                </a:solidFill>
                <a:latin typeface="Times New Roman" panose="02020603050405020304" pitchFamily="18" charset="0"/>
                <a:cs typeface="Times New Roman" panose="02020603050405020304" pitchFamily="18" charset="0"/>
              </a:rPr>
              <a:t> ? </a:t>
            </a:r>
            <a:r>
              <a:rPr lang="en-US" sz="3600" dirty="0" err="1">
                <a:solidFill>
                  <a:schemeClr val="bg1"/>
                </a:solidFill>
                <a:latin typeface="Times New Roman" panose="02020603050405020304" pitchFamily="18" charset="0"/>
                <a:cs typeface="Times New Roman" panose="02020603050405020304" pitchFamily="18" charset="0"/>
              </a:rPr>
              <a:t>như</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nào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vì</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sao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tiễn</a:t>
            </a:r>
            <a:r>
              <a:rPr lang="en-US" sz="3600" dirty="0">
                <a:latin typeface="Times New Roman" panose="02020603050405020304" pitchFamily="18" charset="0"/>
                <a:cs typeface="Times New Roman" panose="02020603050405020304" pitchFamily="18" charset="0"/>
              </a:rPr>
              <a:t>.</a:t>
            </a:r>
          </a:p>
          <a:p>
            <a:pPr marL="0" indent="0" algn="just">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hữu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ích</a:t>
            </a:r>
            <a:r>
              <a:rPr lang="en-US" sz="3600"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endParaRPr lang="en-US" dirty="0"/>
          </a:p>
        </p:txBody>
      </p:sp>
      <p:sp>
        <p:nvSpPr>
          <p:cNvPr id="9" name="Arrow: Right 8">
            <a:extLst>
              <a:ext uri="{FF2B5EF4-FFF2-40B4-BE49-F238E27FC236}">
                <a16:creationId xmlns:a16="http://schemas.microsoft.com/office/drawing/2014/main" id="{30616C20-D1B8-4D60-96E2-0B2A3C3FB834}"/>
              </a:ext>
            </a:extLst>
          </p:cNvPr>
          <p:cNvSpPr/>
          <p:nvPr/>
        </p:nvSpPr>
        <p:spPr>
          <a:xfrm>
            <a:off x="0" y="26369"/>
            <a:ext cx="1517072" cy="1981334"/>
          </a:xfrm>
          <a:prstGeom prst="rightArrow">
            <a:avLst>
              <a:gd name="adj1" fmla="val 32090"/>
              <a:gd name="adj2" fmla="val 40593"/>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CHỐT BÀI</a:t>
            </a:r>
            <a:endParaRPr lang="vi-VN" dirty="0">
              <a:solidFill>
                <a:schemeClr val="tx1"/>
              </a:solidFill>
            </a:endParaRPr>
          </a:p>
        </p:txBody>
      </p:sp>
    </p:spTree>
    <p:extLst>
      <p:ext uri="{BB962C8B-B14F-4D97-AF65-F5344CB8AC3E}">
        <p14:creationId xmlns:p14="http://schemas.microsoft.com/office/powerpoint/2010/main" val="3970628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6" y="503012"/>
            <a:ext cx="5772483" cy="792681"/>
            <a:chOff x="994819" y="626210"/>
            <a:chExt cx="5886672" cy="792681"/>
          </a:xfrm>
        </p:grpSpPr>
        <p:grpSp>
          <p:nvGrpSpPr>
            <p:cNvPr id="93" name="组合 92"/>
            <p:cNvGrpSpPr/>
            <p:nvPr/>
          </p:nvGrpSpPr>
          <p:grpSpPr>
            <a:xfrm>
              <a:off x="994819" y="626210"/>
              <a:ext cx="5886672" cy="577741"/>
              <a:chOff x="3532279" y="5381090"/>
              <a:chExt cx="5886672" cy="577741"/>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1307501"/>
                <a:endParaRPr lang="zh-CN" altLang="en-US" sz="2600">
                  <a:solidFill>
                    <a:prstClr val="black"/>
                  </a:solidFill>
                </a:endParaRPr>
              </a:p>
            </p:txBody>
          </p:sp>
          <p:sp>
            <p:nvSpPr>
              <p:cNvPr id="96" name="任意多边形 95"/>
              <p:cNvSpPr/>
              <p:nvPr/>
            </p:nvSpPr>
            <p:spPr>
              <a:xfrm>
                <a:off x="3532279" y="5557715"/>
                <a:ext cx="5024078"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7501"/>
                <a:endParaRPr lang="zh-CN" altLang="en-US" sz="2600">
                  <a:solidFill>
                    <a:prstClr val="white"/>
                  </a:solidFill>
                </a:endParaRPr>
              </a:p>
            </p:txBody>
          </p:sp>
        </p:grpSp>
        <p:sp>
          <p:nvSpPr>
            <p:cNvPr id="94" name="文本框 93"/>
            <p:cNvSpPr txBox="1"/>
            <p:nvPr/>
          </p:nvSpPr>
          <p:spPr>
            <a:xfrm>
              <a:off x="1595869" y="649450"/>
              <a:ext cx="3271387" cy="769441"/>
            </a:xfrm>
            <a:prstGeom prst="rect">
              <a:avLst/>
            </a:prstGeom>
            <a:noFill/>
          </p:spPr>
          <p:txBody>
            <a:bodyPr wrap="none" rtlCol="0">
              <a:spAutoFit/>
            </a:bodyPr>
            <a:lstStyle/>
            <a:p>
              <a:pPr defTabSz="1307501"/>
              <a:r>
                <a:rPr lang="en-US" altLang="zh-CN" sz="4400" b="1" dirty="0">
                  <a:solidFill>
                    <a:srgbClr val="FF0000"/>
                  </a:solidFill>
                  <a:latin typeface="Times New Roman" pitchFamily="18" charset="0"/>
                  <a:ea typeface="汉仪喵魂体W" panose="00020600040101010101" pitchFamily="18" charset="-122"/>
                  <a:cs typeface="Times New Roman" pitchFamily="18" charset="0"/>
                </a:rPr>
                <a:t>VẬN DỤNG</a:t>
              </a:r>
              <a:endParaRPr lang="zh-CN" altLang="en-US" sz="4400" b="1" dirty="0">
                <a:solidFill>
                  <a:srgbClr val="FF0000"/>
                </a:solidFill>
                <a:latin typeface="Times New Roman" pitchFamily="18" charset="0"/>
                <a:ea typeface="汉仪喵魂体W" panose="00020600040101010101" pitchFamily="18" charset="-122"/>
                <a:cs typeface="Times New Roman" pitchFamily="18" charset="0"/>
              </a:endParaRPr>
            </a:p>
          </p:txBody>
        </p:sp>
      </p:grpSp>
      <p:sp>
        <p:nvSpPr>
          <p:cNvPr id="4" name="Rectangle 3"/>
          <p:cNvSpPr/>
          <p:nvPr/>
        </p:nvSpPr>
        <p:spPr>
          <a:xfrm>
            <a:off x="321339" y="1162120"/>
            <a:ext cx="11396404" cy="2176825"/>
          </a:xfrm>
          <a:prstGeom prst="rect">
            <a:avLst/>
          </a:prstGeom>
        </p:spPr>
        <p:txBody>
          <a:bodyPr wrap="square" lIns="108850" tIns="54425" rIns="108850" bIns="54425">
            <a:spAutoFit/>
          </a:bodyPr>
          <a:lstStyle/>
          <a:p>
            <a:pPr indent="544247" algn="just" defTabSz="1307501" fontAlgn="base">
              <a:lnSpc>
                <a:spcPct val="115000"/>
              </a:lnSpc>
              <a:spcBef>
                <a:spcPct val="0"/>
              </a:spcBef>
            </a:pPr>
            <a:r>
              <a:rPr lang="en-US" sz="4000" b="1" dirty="0">
                <a:solidFill>
                  <a:schemeClr val="bg1"/>
                </a:solidFill>
                <a:latin typeface="Times New Roman" panose="02020603050405020304" pitchFamily="18" charset="0"/>
                <a:cs typeface="Times New Roman" panose="02020603050405020304" pitchFamily="18" charset="0"/>
              </a:rPr>
              <a:t>S</a:t>
            </a:r>
            <a:r>
              <a:rPr lang="nl-NL" sz="4000" b="1" dirty="0">
                <a:solidFill>
                  <a:schemeClr val="bg1"/>
                </a:solidFill>
                <a:latin typeface="Times New Roman" panose="02020603050405020304" pitchFamily="18" charset="0"/>
                <a:cs typeface="Times New Roman" panose="02020603050405020304" pitchFamily="18" charset="0"/>
              </a:rPr>
              <a:t>ưu tầm những câu ca dao và tục ngữ </a:t>
            </a:r>
            <a:r>
              <a:rPr lang="en-US" sz="4000" b="1" dirty="0" err="1">
                <a:solidFill>
                  <a:schemeClr val="bg1"/>
                </a:solidFill>
                <a:latin typeface="Times New Roman" panose="02020603050405020304" pitchFamily="18" charset="0"/>
                <a:cs typeface="Times New Roman" panose="02020603050405020304" pitchFamily="18" charset="0"/>
              </a:rPr>
              <a:t>nói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mối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quan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hệ</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giữa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thiên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nhiên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con </a:t>
            </a:r>
            <a:r>
              <a:rPr lang="en-US" sz="4000" b="1" dirty="0" err="1">
                <a:solidFill>
                  <a:schemeClr val="bg1"/>
                </a:solidFill>
                <a:latin typeface="Times New Roman" panose="02020603050405020304" pitchFamily="18" charset="0"/>
                <a:cs typeface="Times New Roman" panose="02020603050405020304" pitchFamily="18" charset="0"/>
              </a:rPr>
              <a:t>người</a:t>
            </a:r>
            <a:r>
              <a:rPr lang="en-US" sz="4000" b="1" dirty="0">
                <a:solidFill>
                  <a:schemeClr val="bg1"/>
                </a:solidFill>
                <a:latin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cs typeface="Times New Roman" panose="02020603050405020304" pitchFamily="18" charset="0"/>
            </a:endParaRPr>
          </a:p>
          <a:p>
            <a:pPr indent="544247" algn="just" defTabSz="1307501" fontAlgn="base">
              <a:lnSpc>
                <a:spcPct val="115000"/>
              </a:lnSpc>
              <a:spcBef>
                <a:spcPct val="0"/>
              </a:spcBef>
            </a:pPr>
            <a:endParaRPr lang="en-US" sz="4000" b="1" dirty="0">
              <a:solidFill>
                <a:srgbClr val="00B0F0"/>
              </a:solidFill>
              <a:latin typeface="Times New Roman" panose="02020603050405020304" pitchFamily="18" charset="0"/>
              <a:ea typeface="Calibri"/>
              <a:cs typeface="Times New Roman" panose="02020603050405020304" pitchFamily="18" charset="0"/>
            </a:endParaRPr>
          </a:p>
        </p:txBody>
      </p:sp>
      <p:sp>
        <p:nvSpPr>
          <p:cNvPr id="8" name="Content Placeholder 2">
            <a:extLst>
              <a:ext uri="{FF2B5EF4-FFF2-40B4-BE49-F238E27FC236}">
                <a16:creationId xmlns:a16="http://schemas.microsoft.com/office/drawing/2014/main" id="{EF2B3230-9073-4F47-B257-3385A39AC6F1}"/>
              </a:ext>
            </a:extLst>
          </p:cNvPr>
          <p:cNvSpPr txBox="1">
            <a:spLocks/>
          </p:cNvSpPr>
          <p:nvPr/>
        </p:nvSpPr>
        <p:spPr>
          <a:xfrm>
            <a:off x="474258" y="2798618"/>
            <a:ext cx="11243486" cy="3530746"/>
          </a:xfrm>
          <a:prstGeom prst="rect">
            <a:avLst/>
          </a:prstGeom>
          <a:solidFill>
            <a:schemeClr val="bg1"/>
          </a:solidFill>
        </p:spPr>
        <p:txBody>
          <a:bodyPr vert="horz" lIns="91389" tIns="45695" rIns="91389" bIns="45695" rtlCol="0">
            <a:normAutofit/>
          </a:bodyPr>
          <a:lst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ctr">
              <a:buFont typeface="Arial" panose="020B0604020202020204" pitchFamily="34" charset="0"/>
              <a:buNone/>
            </a:pPr>
            <a:r>
              <a:rPr lang="en-US" sz="3600" i="1" dirty="0">
                <a:latin typeface="Times New Roman" pitchFamily="18" charset="0"/>
                <a:cs typeface="Times New Roman" pitchFamily="18" charset="0"/>
              </a:rPr>
              <a:t>1.“Chuồn </a:t>
            </a:r>
            <a:r>
              <a:rPr lang="en-US" sz="3600" i="1" dirty="0" err="1">
                <a:latin typeface="Times New Roman" pitchFamily="18" charset="0"/>
                <a:cs typeface="Times New Roman" pitchFamily="18" charset="0"/>
              </a:rPr>
              <a:t>chuồn</a:t>
            </a:r>
            <a:r>
              <a:rPr lang="en-US" sz="3600" i="1" dirty="0">
                <a:latin typeface="Times New Roman" pitchFamily="18" charset="0"/>
                <a:cs typeface="Times New Roman" pitchFamily="18" charset="0"/>
              </a:rPr>
              <a:t> bay </a:t>
            </a:r>
            <a:r>
              <a:rPr lang="en-US" sz="3600" i="1" dirty="0" err="1">
                <a:latin typeface="Times New Roman" pitchFamily="18" charset="0"/>
                <a:cs typeface="Times New Roman" pitchFamily="18" charset="0"/>
              </a:rPr>
              <a:t>thấp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thì</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mưa</a:t>
            </a:r>
            <a:endParaRPr lang="en-US" sz="3600" dirty="0">
              <a:latin typeface="Times New Roman" pitchFamily="18" charset="0"/>
              <a:cs typeface="Times New Roman" pitchFamily="18" charset="0"/>
            </a:endParaRPr>
          </a:p>
          <a:p>
            <a:pPr marL="0" indent="0" algn="ctr">
              <a:buFont typeface="Arial" panose="020B0604020202020204" pitchFamily="34" charset="0"/>
              <a:buNone/>
            </a:pPr>
            <a:r>
              <a:rPr lang="en-US" sz="3600" i="1" dirty="0">
                <a:latin typeface="Times New Roman" pitchFamily="18" charset="0"/>
                <a:cs typeface="Times New Roman" pitchFamily="18" charset="0"/>
              </a:rPr>
              <a:t>Bay </a:t>
            </a:r>
            <a:r>
              <a:rPr lang="en-US" sz="3600" i="1" dirty="0" err="1">
                <a:latin typeface="Times New Roman" pitchFamily="18" charset="0"/>
                <a:cs typeface="Times New Roman" pitchFamily="18" charset="0"/>
              </a:rPr>
              <a:t>cao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thì</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nắng</a:t>
            </a:r>
            <a:r>
              <a:rPr lang="en-US" sz="3600" i="1" dirty="0">
                <a:latin typeface="Times New Roman" pitchFamily="18" charset="0"/>
                <a:cs typeface="Times New Roman" pitchFamily="18" charset="0"/>
              </a:rPr>
              <a:t>, bay </a:t>
            </a:r>
            <a:r>
              <a:rPr lang="en-US" sz="3600" i="1" dirty="0" err="1">
                <a:latin typeface="Times New Roman" pitchFamily="18" charset="0"/>
                <a:cs typeface="Times New Roman" pitchFamily="18" charset="0"/>
              </a:rPr>
              <a:t>vừa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thì</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râm</a:t>
            </a:r>
            <a:r>
              <a:rPr lang="en-US" sz="3600" i="1" dirty="0">
                <a:latin typeface="Times New Roman" pitchFamily="18" charset="0"/>
                <a:cs typeface="Times New Roman" pitchFamily="18" charset="0"/>
              </a:rPr>
              <a:t>”.</a:t>
            </a:r>
          </a:p>
          <a:p>
            <a:pPr marL="0" indent="0">
              <a:buFont typeface="Arial" panose="020B0604020202020204" pitchFamily="34" charset="0"/>
              <a:buNone/>
            </a:pPr>
            <a:endParaRPr lang="en-US" sz="3600" i="1" dirty="0">
              <a:latin typeface="Times New Roman" pitchFamily="18" charset="0"/>
              <a:cs typeface="Times New Roman" pitchFamily="18" charset="0"/>
            </a:endParaRPr>
          </a:p>
          <a:p>
            <a:pPr marL="0" indent="0" algn="ctr">
              <a:buNone/>
            </a:pPr>
            <a:r>
              <a:rPr lang="en-US" sz="3600" i="1" dirty="0">
                <a:latin typeface="Times New Roman" pitchFamily="18" charset="0"/>
                <a:cs typeface="Times New Roman" pitchFamily="18" charset="0"/>
              </a:rPr>
              <a:t>2.“Đêm </a:t>
            </a:r>
            <a:r>
              <a:rPr lang="en-US" sz="3600" i="1" dirty="0" err="1">
                <a:latin typeface="Times New Roman" pitchFamily="18" charset="0"/>
                <a:cs typeface="Times New Roman" pitchFamily="18" charset="0"/>
              </a:rPr>
              <a:t>tháng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năm</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chưa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nằm</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đã</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sáng</a:t>
            </a:r>
            <a:endParaRPr lang="en-US" sz="3600" i="1" dirty="0">
              <a:latin typeface="Times New Roman" pitchFamily="18" charset="0"/>
              <a:cs typeface="Times New Roman" pitchFamily="18" charset="0"/>
            </a:endParaRPr>
          </a:p>
          <a:p>
            <a:pPr marL="0" indent="0" algn="ctr">
              <a:buNone/>
            </a:pPr>
            <a:r>
              <a:rPr lang="en-US" sz="3600" i="1" dirty="0" err="1">
                <a:latin typeface="Times New Roman" pitchFamily="18" charset="0"/>
                <a:cs typeface="Times New Roman" pitchFamily="18" charset="0"/>
              </a:rPr>
              <a:t>Ngày</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tháng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mười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chưa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cười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đã</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tối</a:t>
            </a:r>
            <a:r>
              <a:rPr lang="en-US" sz="3600" i="1"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53335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70C4-EF32-4451-BBAA-4093F4D38A84}"/>
              </a:ext>
            </a:extLst>
          </p:cNvPr>
          <p:cNvSpPr>
            <a:spLocks noGrp="1"/>
          </p:cNvSpPr>
          <p:nvPr>
            <p:ph type="title"/>
          </p:nvPr>
        </p:nvSpPr>
        <p:spPr>
          <a:xfrm>
            <a:off x="890155" y="365135"/>
            <a:ext cx="10463646" cy="1325563"/>
          </a:xfrm>
        </p:spPr>
        <p:txBody>
          <a:bodyPr>
            <a:normAutofit/>
          </a:bodyPr>
          <a:lstStyle/>
          <a:p>
            <a:pPr algn="ctr"/>
            <a:r>
              <a:rPr lang="en-US" sz="5400" dirty="0">
                <a:solidFill>
                  <a:srgbClr val="FF0000"/>
                </a:solidFill>
                <a:latin typeface="Times New Roman" panose="02020603050405020304" pitchFamily="18" charset="0"/>
                <a:cs typeface="Times New Roman" panose="02020603050405020304" pitchFamily="18" charset="0"/>
              </a:rPr>
              <a:t>DẶN DÒ</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7B82FB0-DCA7-42D2-86C2-5066A1BCC4F0}"/>
              </a:ext>
            </a:extLst>
          </p:cNvPr>
          <p:cNvSpPr/>
          <p:nvPr/>
        </p:nvSpPr>
        <p:spPr>
          <a:xfrm>
            <a:off x="235527" y="1690698"/>
            <a:ext cx="11720946" cy="52919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44247" algn="just" defTabSz="1307501" fontAlgn="base">
              <a:lnSpc>
                <a:spcPct val="115000"/>
              </a:lnSpc>
              <a:spcBef>
                <a:spcPct val="0"/>
              </a:spcBef>
            </a:pPr>
            <a:endParaRPr lang="en-US" sz="5000" b="1" dirty="0">
              <a:solidFill>
                <a:schemeClr val="tx1"/>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ABFD4AC6-D331-401E-A92B-1B841D214238}"/>
              </a:ext>
            </a:extLst>
          </p:cNvPr>
          <p:cNvSpPr txBox="1">
            <a:spLocks/>
          </p:cNvSpPr>
          <p:nvPr/>
        </p:nvSpPr>
        <p:spPr>
          <a:xfrm>
            <a:off x="1052945" y="1898074"/>
            <a:ext cx="10463646" cy="4447308"/>
          </a:xfrm>
          <a:prstGeom prst="rect">
            <a:avLst/>
          </a:prstGeom>
        </p:spPr>
        <p:txBody>
          <a:bodyPr vert="horz" lIns="91389" tIns="45695" rIns="91389" bIns="45695" rtlCol="0" anchor="ctr">
            <a:normAutofit lnSpcReduction="10000"/>
          </a:bodyPr>
          <a:lstStyle>
            <a:lvl1pPr algn="l" defTabSz="913878" rtl="0" eaLnBrk="1" latinLnBrk="0" hangingPunct="1">
              <a:lnSpc>
                <a:spcPct val="90000"/>
              </a:lnSpc>
              <a:spcBef>
                <a:spcPct val="0"/>
              </a:spcBef>
              <a:buNone/>
              <a:defRPr sz="4400" kern="1200">
                <a:solidFill>
                  <a:schemeClr val="tx1"/>
                </a:solidFill>
                <a:latin typeface="+mj-lt"/>
                <a:ea typeface="+mj-ea"/>
                <a:cs typeface="+mj-cs"/>
              </a:defRPr>
            </a:lvl1pPr>
          </a:lstStyle>
          <a:p>
            <a:pPr marL="914400" indent="-914400">
              <a:buAutoNum type="arabicPeriod"/>
            </a:pPr>
            <a:r>
              <a:rPr lang="en-US" sz="5400" dirty="0" err="1">
                <a:latin typeface="Times New Roman" panose="02020603050405020304" pitchFamily="18" charset="0"/>
                <a:cs typeface="Times New Roman" panose="02020603050405020304" pitchFamily="18" charset="0"/>
              </a:rPr>
              <a:t>Học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Mở</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đầu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tập</a:t>
            </a:r>
            <a:r>
              <a:rPr lang="en-US" sz="5400" dirty="0">
                <a:latin typeface="Times New Roman" panose="02020603050405020304" pitchFamily="18" charset="0"/>
                <a:cs typeface="Times New Roman" panose="02020603050405020304" pitchFamily="18" charset="0"/>
              </a:rPr>
              <a:t>)</a:t>
            </a:r>
          </a:p>
          <a:p>
            <a:pPr marL="914400" indent="-914400">
              <a:buAutoNum type="arabicPeriod"/>
            </a:pPr>
            <a:r>
              <a:rPr lang="en-US" sz="5400" dirty="0" err="1">
                <a:latin typeface="Times New Roman" panose="02020603050405020304" pitchFamily="18" charset="0"/>
                <a:cs typeface="Times New Roman" panose="02020603050405020304" pitchFamily="18" charset="0"/>
              </a:rPr>
              <a:t>Chép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đầy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đủ</a:t>
            </a:r>
            <a:endParaRPr lang="en-US" sz="5400" dirty="0">
              <a:latin typeface="Times New Roman" panose="02020603050405020304" pitchFamily="18" charset="0"/>
              <a:cs typeface="Times New Roman" panose="02020603050405020304" pitchFamily="18" charset="0"/>
            </a:endParaRPr>
          </a:p>
          <a:p>
            <a:pPr marL="914400" indent="-914400">
              <a:buAutoNum type="arabicPeriod"/>
            </a:pPr>
            <a:r>
              <a:rPr lang="en-US" sz="5400" dirty="0" err="1">
                <a:latin typeface="Times New Roman" panose="02020603050405020304" pitchFamily="18" charset="0"/>
                <a:cs typeface="Times New Roman" panose="02020603050405020304" pitchFamily="18" charset="0"/>
              </a:rPr>
              <a:t>Sưu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tầm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thêm</a:t>
            </a:r>
            <a:r>
              <a:rPr lang="en-US" sz="5400" dirty="0">
                <a:latin typeface="Times New Roman" panose="02020603050405020304" pitchFamily="18" charset="0"/>
                <a:cs typeface="Times New Roman" panose="02020603050405020304" pitchFamily="18" charset="0"/>
              </a:rPr>
              <a:t> 1 </a:t>
            </a:r>
            <a:r>
              <a:rPr lang="en-US" sz="5400" dirty="0" err="1">
                <a:latin typeface="Times New Roman" panose="02020603050405020304" pitchFamily="18" charset="0"/>
                <a:cs typeface="Times New Roman" panose="02020603050405020304" pitchFamily="18" charset="0"/>
              </a:rPr>
              <a:t>vài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 ca </a:t>
            </a:r>
            <a:r>
              <a:rPr lang="en-US" sz="5400" dirty="0" err="1">
                <a:latin typeface="Times New Roman" panose="02020603050405020304" pitchFamily="18" charset="0"/>
                <a:cs typeface="Times New Roman" panose="02020603050405020304" pitchFamily="18" charset="0"/>
              </a:rPr>
              <a:t>dao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tục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về</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quan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giữa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con </a:t>
            </a:r>
            <a:r>
              <a:rPr lang="en-US" sz="5400" dirty="0" err="1">
                <a:latin typeface="Times New Roman" panose="02020603050405020304" pitchFamily="18" charset="0"/>
                <a:cs typeface="Times New Roman" panose="02020603050405020304" pitchFamily="18" charset="0"/>
              </a:rPr>
              <a:t>người</a:t>
            </a:r>
            <a:endParaRPr lang="en-US" sz="5400" dirty="0">
              <a:latin typeface="Times New Roman" panose="02020603050405020304" pitchFamily="18" charset="0"/>
              <a:cs typeface="Times New Roman" panose="02020603050405020304" pitchFamily="18" charset="0"/>
            </a:endParaRPr>
          </a:p>
          <a:p>
            <a:pPr marL="914400" indent="-914400">
              <a:buAutoNum type="arabicPeriod"/>
            </a:pP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6A172AB2-8852-4D03-963D-7A5D1D21F0B8}"/>
              </a:ext>
            </a:extLst>
          </p:cNvPr>
          <p:cNvSpPr/>
          <p:nvPr/>
        </p:nvSpPr>
        <p:spPr>
          <a:xfrm>
            <a:off x="0" y="26369"/>
            <a:ext cx="1517072" cy="1981334"/>
          </a:xfrm>
          <a:prstGeom prst="rightArrow">
            <a:avLst>
              <a:gd name="adj1" fmla="val 32090"/>
              <a:gd name="adj2" fmla="val 40593"/>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GHI BÀI VÀO</a:t>
            </a:r>
            <a:endParaRPr lang="vi-VN" dirty="0">
              <a:solidFill>
                <a:schemeClr val="tx1"/>
              </a:solidFill>
            </a:endParaRPr>
          </a:p>
        </p:txBody>
      </p:sp>
    </p:spTree>
    <p:extLst>
      <p:ext uri="{BB962C8B-B14F-4D97-AF65-F5344CB8AC3E}">
        <p14:creationId xmlns:p14="http://schemas.microsoft.com/office/powerpoint/2010/main" val="3512643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42" y="1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35" y="4543066"/>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601"/>
            <a:ext cx="583268" cy="40957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90" y="5663640"/>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13" y="991464"/>
            <a:ext cx="1487437" cy="1393211"/>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82" y="731606"/>
            <a:ext cx="1997731" cy="6239144"/>
          </a:xfrm>
          <a:prstGeom prst="rect">
            <a:avLst/>
          </a:prstGeom>
        </p:spPr>
      </p:pic>
      <p:grpSp>
        <p:nvGrpSpPr>
          <p:cNvPr id="28" name="组合 27"/>
          <p:cNvGrpSpPr/>
          <p:nvPr/>
        </p:nvGrpSpPr>
        <p:grpSpPr>
          <a:xfrm>
            <a:off x="8395964" y="2087411"/>
            <a:ext cx="1354086" cy="1168596"/>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79118" y="2248515"/>
              <a:ext cx="987771" cy="846385"/>
            </a:xfrm>
            <a:prstGeom prst="rect">
              <a:avLst/>
            </a:prstGeom>
            <a:noFill/>
          </p:spPr>
          <p:txBody>
            <a:bodyPr wrap="none" rtlCol="0">
              <a:spAutoFit/>
            </a:bodyPr>
            <a:lstStyle/>
            <a:p>
              <a:r>
                <a:rPr lang="en-US" altLang="zh-CN" sz="49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9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62269" y="1678432"/>
            <a:ext cx="1458978" cy="1168596"/>
            <a:chOff x="2962279" y="1678431"/>
            <a:chExt cx="1458979"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62279" y="1877069"/>
              <a:ext cx="1441421" cy="846385"/>
            </a:xfrm>
            <a:prstGeom prst="rect">
              <a:avLst/>
            </a:prstGeom>
          </p:spPr>
          <p:txBody>
            <a:bodyPr wrap="none">
              <a:spAutoFit/>
            </a:bodyPr>
            <a:lstStyle/>
            <a:p>
              <a:r>
                <a:rPr lang="en-US" altLang="zh-CN" sz="49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9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4" y="2031260"/>
            <a:ext cx="1354086" cy="116859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793805" y="2195805"/>
              <a:ext cx="1266693" cy="846385"/>
            </a:xfrm>
            <a:prstGeom prst="rect">
              <a:avLst/>
            </a:prstGeom>
          </p:spPr>
          <p:txBody>
            <a:bodyPr wrap="none">
              <a:spAutoFit/>
            </a:bodyPr>
            <a:lstStyle/>
            <a:p>
              <a:r>
                <a:rPr lang="en-US" altLang="zh-CN" sz="49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9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35552" y="1967332"/>
            <a:ext cx="1580882" cy="1168596"/>
            <a:chOff x="6435554" y="1967332"/>
            <a:chExt cx="1580883"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35554" y="2168229"/>
              <a:ext cx="1580883" cy="846385"/>
            </a:xfrm>
            <a:prstGeom prst="rect">
              <a:avLst/>
            </a:prstGeom>
          </p:spPr>
          <p:txBody>
            <a:bodyPr wrap="none">
              <a:spAutoFit/>
            </a:bodyPr>
            <a:lstStyle/>
            <a:p>
              <a:r>
                <a:rPr lang="en-US" altLang="zh-CN" sz="49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9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4" y="180500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5" name="矩形 24"/>
          <p:cNvSpPr/>
          <p:nvPr/>
        </p:nvSpPr>
        <p:spPr>
          <a:xfrm rot="20118966">
            <a:off x="4635925" y="1816639"/>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4700" y="436562"/>
            <a:ext cx="2214563"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436562"/>
            <a:ext cx="22860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7301" y="330200"/>
            <a:ext cx="23114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4700" y="3675062"/>
            <a:ext cx="221456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7287" y="3675062"/>
            <a:ext cx="20288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113" y="3700462"/>
            <a:ext cx="2289174"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566047" y="3228945"/>
            <a:ext cx="1059906" cy="400110"/>
          </a:xfrm>
          <a:prstGeom prst="rect">
            <a:avLst/>
          </a:prstGeom>
        </p:spPr>
        <p:txBody>
          <a:bodyPr wrap="none">
            <a:spAutoFit/>
          </a:bodyPr>
          <a:lstStyle/>
          <a:p>
            <a:r>
              <a:rPr lang="en-US" sz="2000" b="1">
                <a:solidFill>
                  <a:srgbClr val="FF0000"/>
                </a:solidFill>
                <a:latin typeface="Times New Roman" panose="02020603050405020304" pitchFamily="18" charset="0"/>
                <a:ea typeface="Calibri" panose="020F0502020204030204" pitchFamily="34" charset="0"/>
              </a:rPr>
              <a:t> </a:t>
            </a:r>
            <a:r>
              <a:rPr lang="en-US" sz="2000" b="1">
                <a:solidFill>
                  <a:schemeClr val="bg1"/>
                </a:solidFill>
                <a:latin typeface="Times New Roman" panose="02020603050405020304" pitchFamily="18" charset="0"/>
                <a:ea typeface="Calibri" panose="020F0502020204030204" pitchFamily="34" charset="0"/>
              </a:rPr>
              <a:t>Hình 1 </a:t>
            </a:r>
            <a:endParaRPr lang="en-US">
              <a:solidFill>
                <a:schemeClr val="bg1"/>
              </a:solidFill>
            </a:endParaRPr>
          </a:p>
        </p:txBody>
      </p:sp>
      <p:sp>
        <p:nvSpPr>
          <p:cNvPr id="22" name="Rectangle 21"/>
          <p:cNvSpPr/>
          <p:nvPr/>
        </p:nvSpPr>
        <p:spPr>
          <a:xfrm>
            <a:off x="7783513" y="3276598"/>
            <a:ext cx="1059906" cy="400110"/>
          </a:xfrm>
          <a:prstGeom prst="rect">
            <a:avLst/>
          </a:prstGeom>
        </p:spPr>
        <p:txBody>
          <a:bodyPr wrap="none">
            <a:spAutoFit/>
          </a:bodyPr>
          <a:lstStyle/>
          <a:p>
            <a:r>
              <a:rPr lang="en-US" sz="2000" b="1">
                <a:solidFill>
                  <a:srgbClr val="FF0000"/>
                </a:solidFill>
                <a:latin typeface="Times New Roman" panose="02020603050405020304" pitchFamily="18" charset="0"/>
                <a:ea typeface="Calibri" panose="020F0502020204030204" pitchFamily="34" charset="0"/>
              </a:rPr>
              <a:t> </a:t>
            </a:r>
            <a:r>
              <a:rPr lang="en-US" sz="2000" b="1">
                <a:solidFill>
                  <a:schemeClr val="bg1"/>
                </a:solidFill>
                <a:latin typeface="Times New Roman" panose="02020603050405020304" pitchFamily="18" charset="0"/>
                <a:ea typeface="Calibri" panose="020F0502020204030204" pitchFamily="34" charset="0"/>
              </a:rPr>
              <a:t>Hình 2 </a:t>
            </a:r>
            <a:endParaRPr lang="en-US">
              <a:solidFill>
                <a:schemeClr val="bg1"/>
              </a:solidFill>
            </a:endParaRPr>
          </a:p>
        </p:txBody>
      </p:sp>
      <p:sp>
        <p:nvSpPr>
          <p:cNvPr id="23" name="Rectangle 22"/>
          <p:cNvSpPr/>
          <p:nvPr/>
        </p:nvSpPr>
        <p:spPr>
          <a:xfrm>
            <a:off x="10485981" y="3267045"/>
            <a:ext cx="1059906" cy="400110"/>
          </a:xfrm>
          <a:prstGeom prst="rect">
            <a:avLst/>
          </a:prstGeom>
        </p:spPr>
        <p:txBody>
          <a:bodyPr wrap="none">
            <a:spAutoFit/>
          </a:bodyPr>
          <a:lstStyle/>
          <a:p>
            <a:r>
              <a:rPr lang="en-US" sz="2000" b="1">
                <a:solidFill>
                  <a:srgbClr val="FF0000"/>
                </a:solidFill>
                <a:latin typeface="Times New Roman" panose="02020603050405020304" pitchFamily="18" charset="0"/>
                <a:ea typeface="Calibri" panose="020F0502020204030204" pitchFamily="34" charset="0"/>
              </a:rPr>
              <a:t> </a:t>
            </a:r>
            <a:r>
              <a:rPr lang="en-US" sz="2000" b="1">
                <a:solidFill>
                  <a:schemeClr val="bg1"/>
                </a:solidFill>
                <a:latin typeface="Times New Roman" panose="02020603050405020304" pitchFamily="18" charset="0"/>
                <a:ea typeface="Calibri" panose="020F0502020204030204" pitchFamily="34" charset="0"/>
              </a:rPr>
              <a:t>Hình 3 </a:t>
            </a:r>
            <a:endParaRPr lang="en-US">
              <a:solidFill>
                <a:schemeClr val="bg1"/>
              </a:solidFill>
            </a:endParaRPr>
          </a:p>
        </p:txBody>
      </p:sp>
      <p:sp>
        <p:nvSpPr>
          <p:cNvPr id="24" name="Rectangle 23"/>
          <p:cNvSpPr/>
          <p:nvPr/>
        </p:nvSpPr>
        <p:spPr>
          <a:xfrm>
            <a:off x="5693048" y="6170552"/>
            <a:ext cx="1059906" cy="400110"/>
          </a:xfrm>
          <a:prstGeom prst="rect">
            <a:avLst/>
          </a:prstGeom>
        </p:spPr>
        <p:txBody>
          <a:bodyPr wrap="none">
            <a:spAutoFit/>
          </a:bodyPr>
          <a:lstStyle/>
          <a:p>
            <a:r>
              <a:rPr lang="en-US" sz="2000" b="1">
                <a:solidFill>
                  <a:srgbClr val="FF0000"/>
                </a:solidFill>
                <a:latin typeface="Times New Roman" panose="02020603050405020304" pitchFamily="18" charset="0"/>
                <a:ea typeface="Calibri" panose="020F0502020204030204" pitchFamily="34" charset="0"/>
              </a:rPr>
              <a:t> </a:t>
            </a:r>
            <a:r>
              <a:rPr lang="en-US" sz="2000" b="1">
                <a:solidFill>
                  <a:schemeClr val="bg1"/>
                </a:solidFill>
                <a:latin typeface="Times New Roman" panose="02020603050405020304" pitchFamily="18" charset="0"/>
                <a:ea typeface="Calibri" panose="020F0502020204030204" pitchFamily="34" charset="0"/>
              </a:rPr>
              <a:t>Hình 4 </a:t>
            </a:r>
            <a:endParaRPr lang="en-US">
              <a:solidFill>
                <a:schemeClr val="bg1"/>
              </a:solidFill>
            </a:endParaRPr>
          </a:p>
        </p:txBody>
      </p:sp>
      <p:sp>
        <p:nvSpPr>
          <p:cNvPr id="25" name="Rectangle 24"/>
          <p:cNvSpPr/>
          <p:nvPr/>
        </p:nvSpPr>
        <p:spPr>
          <a:xfrm>
            <a:off x="7982222" y="6170552"/>
            <a:ext cx="1059906" cy="400110"/>
          </a:xfrm>
          <a:prstGeom prst="rect">
            <a:avLst/>
          </a:prstGeom>
        </p:spPr>
        <p:txBody>
          <a:bodyPr wrap="none">
            <a:spAutoFit/>
          </a:bodyPr>
          <a:lstStyle/>
          <a:p>
            <a:r>
              <a:rPr lang="en-US" sz="2000" b="1">
                <a:solidFill>
                  <a:srgbClr val="FF0000"/>
                </a:solidFill>
                <a:latin typeface="Times New Roman" panose="02020603050405020304" pitchFamily="18" charset="0"/>
                <a:ea typeface="Calibri" panose="020F0502020204030204" pitchFamily="34" charset="0"/>
              </a:rPr>
              <a:t> </a:t>
            </a:r>
            <a:r>
              <a:rPr lang="en-US" sz="2000" b="1">
                <a:solidFill>
                  <a:schemeClr val="bg1"/>
                </a:solidFill>
                <a:latin typeface="Times New Roman" panose="02020603050405020304" pitchFamily="18" charset="0"/>
                <a:ea typeface="Calibri" panose="020F0502020204030204" pitchFamily="34" charset="0"/>
              </a:rPr>
              <a:t>Hình 5 </a:t>
            </a:r>
            <a:endParaRPr lang="en-US">
              <a:solidFill>
                <a:schemeClr val="bg1"/>
              </a:solidFill>
            </a:endParaRPr>
          </a:p>
        </p:txBody>
      </p:sp>
      <p:sp>
        <p:nvSpPr>
          <p:cNvPr id="26" name="Rectangle 25"/>
          <p:cNvSpPr/>
          <p:nvPr/>
        </p:nvSpPr>
        <p:spPr>
          <a:xfrm>
            <a:off x="10235427" y="6186396"/>
            <a:ext cx="1059906" cy="400110"/>
          </a:xfrm>
          <a:prstGeom prst="rect">
            <a:avLst/>
          </a:prstGeom>
        </p:spPr>
        <p:txBody>
          <a:bodyPr wrap="none">
            <a:spAutoFit/>
          </a:bodyPr>
          <a:lstStyle/>
          <a:p>
            <a:r>
              <a:rPr lang="en-US" sz="2000" b="1">
                <a:solidFill>
                  <a:srgbClr val="FF0000"/>
                </a:solidFill>
                <a:latin typeface="Times New Roman" panose="02020603050405020304" pitchFamily="18" charset="0"/>
                <a:ea typeface="Calibri" panose="020F0502020204030204" pitchFamily="34" charset="0"/>
              </a:rPr>
              <a:t> </a:t>
            </a:r>
            <a:r>
              <a:rPr lang="en-US" sz="2000" b="1">
                <a:solidFill>
                  <a:schemeClr val="bg1"/>
                </a:solidFill>
                <a:latin typeface="Times New Roman" panose="02020603050405020304" pitchFamily="18" charset="0"/>
                <a:ea typeface="Calibri" panose="020F0502020204030204" pitchFamily="34" charset="0"/>
              </a:rPr>
              <a:t>Hình 6 </a:t>
            </a:r>
            <a:endParaRPr lang="en-US">
              <a:solidFill>
                <a:schemeClr val="bg1"/>
              </a:solidFill>
            </a:endParaRPr>
          </a:p>
        </p:txBody>
      </p:sp>
      <p:sp>
        <p:nvSpPr>
          <p:cNvPr id="28" name="矩形 101"/>
          <p:cNvSpPr/>
          <p:nvPr/>
        </p:nvSpPr>
        <p:spPr>
          <a:xfrm>
            <a:off x="759663" y="2612493"/>
            <a:ext cx="3685593" cy="3083871"/>
          </a:xfrm>
          <a:prstGeom prst="rect">
            <a:avLst/>
          </a:prstGeom>
        </p:spPr>
        <p:txBody>
          <a:bodyPr wrap="square" lIns="91389" tIns="45695" rIns="91389" bIns="45695">
            <a:spAutoFit/>
            <a:scene3d>
              <a:camera prst="orthographicFront"/>
              <a:lightRig rig="threePt" dir="t"/>
            </a:scene3d>
            <a:sp3d contourW="12700"/>
          </a:bodyPr>
          <a:lstStyle/>
          <a:p>
            <a:pPr algn="just">
              <a:lnSpc>
                <a:spcPct val="120000"/>
              </a:lnSpc>
            </a:pPr>
            <a:r>
              <a:rPr lang="en-US" b="1" dirty="0">
                <a:solidFill>
                  <a:schemeClr val="bg1"/>
                </a:solidFill>
                <a:latin typeface="Times New Roman" panose="02020603050405020304" pitchFamily="18" charset="0"/>
                <a:cs typeface="Times New Roman" panose="02020603050405020304" pitchFamily="18" charset="0"/>
              </a:rPr>
              <a:t>1.Quan </a:t>
            </a:r>
            <a:r>
              <a:rPr lang="en-US" b="1" dirty="0" err="1">
                <a:solidFill>
                  <a:schemeClr val="bg1"/>
                </a:solidFill>
                <a:latin typeface="Times New Roman" panose="02020603050405020304" pitchFamily="18" charset="0"/>
                <a:cs typeface="Times New Roman" panose="02020603050405020304" pitchFamily="18" charset="0"/>
              </a:rPr>
              <a:t>sát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bức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ảnh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gọi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tên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hiện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tượng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thiên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nhiên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và</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hoạt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động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kinh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tế</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xã</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hội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trong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từng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hình</a:t>
            </a:r>
            <a:r>
              <a:rPr lang="en-US" sz="2400" b="1" i="1" dirty="0">
                <a:solidFill>
                  <a:schemeClr val="bg1"/>
                </a:solidFill>
                <a:latin typeface="Times New Roman" panose="02020603050405020304" pitchFamily="18" charset="0"/>
                <a:ea typeface="Calibri"/>
                <a:cs typeface="Times New Roman" panose="02020603050405020304" pitchFamily="18" charset="0"/>
              </a:rPr>
              <a:t>?</a:t>
            </a:r>
          </a:p>
          <a:p>
            <a:pPr algn="just">
              <a:lnSpc>
                <a:spcPct val="120000"/>
              </a:lnSpc>
            </a:pPr>
            <a:r>
              <a:rPr lang="en-US" b="1" dirty="0">
                <a:solidFill>
                  <a:schemeClr val="bg1"/>
                </a:solidFill>
                <a:latin typeface="Times New Roman" panose="02020603050405020304" pitchFamily="18" charset="0"/>
                <a:cs typeface="Times New Roman" panose="02020603050405020304" pitchFamily="18" charset="0"/>
              </a:rPr>
              <a:t>2. </a:t>
            </a:r>
            <a:r>
              <a:rPr lang="en-US" b="1" dirty="0" err="1">
                <a:solidFill>
                  <a:schemeClr val="bg1"/>
                </a:solidFill>
                <a:latin typeface="Times New Roman" panose="02020603050405020304" pitchFamily="18" charset="0"/>
                <a:cs typeface="Times New Roman" panose="02020603050405020304" pitchFamily="18" charset="0"/>
              </a:rPr>
              <a:t>Kể</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thêm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hiện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tượng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thiên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nhiên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mà</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hàng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ngày</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em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quan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sát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được</a:t>
            </a:r>
            <a:r>
              <a:rPr lang="en-US" b="1" dirty="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a:p>
            <a:pPr algn="just">
              <a:lnSpc>
                <a:spcPct val="120000"/>
              </a:lnSpc>
            </a:pPr>
            <a:endParaRPr lang="zh-CN" altLang="en-US" sz="2400" b="1" i="1" dirty="0">
              <a:solidFill>
                <a:schemeClr val="bg1"/>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29" name="组合 1"/>
          <p:cNvGrpSpPr/>
          <p:nvPr/>
        </p:nvGrpSpPr>
        <p:grpSpPr>
          <a:xfrm>
            <a:off x="326570" y="1604210"/>
            <a:ext cx="5159829" cy="4744339"/>
            <a:chOff x="3246438" y="1068388"/>
            <a:chExt cx="5711825" cy="4678363"/>
          </a:xfrm>
          <a:solidFill>
            <a:schemeClr val="bg1"/>
          </a:solidFill>
        </p:grpSpPr>
        <p:sp>
          <p:nvSpPr>
            <p:cNvPr id="30"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37" name="组合 9"/>
            <p:cNvGrpSpPr/>
            <p:nvPr/>
          </p:nvGrpSpPr>
          <p:grpSpPr>
            <a:xfrm>
              <a:off x="3517901" y="1225551"/>
              <a:ext cx="5260975" cy="4090987"/>
              <a:chOff x="3517901" y="1225551"/>
              <a:chExt cx="5260975" cy="4090987"/>
            </a:xfrm>
            <a:grpFill/>
          </p:grpSpPr>
          <p:sp>
            <p:nvSpPr>
              <p:cNvPr id="38"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2"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3"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4"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5"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6"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7"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8"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9"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0"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1"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2"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3"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4"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5"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6"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7"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8"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09"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0"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1"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2"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3"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4"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5"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6"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7"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18"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119" name="组合 91"/>
          <p:cNvGrpSpPr/>
          <p:nvPr/>
        </p:nvGrpSpPr>
        <p:grpSpPr>
          <a:xfrm>
            <a:off x="994821" y="610702"/>
            <a:ext cx="3731016" cy="769441"/>
            <a:chOff x="994820" y="496392"/>
            <a:chExt cx="5886671" cy="769441"/>
          </a:xfrm>
        </p:grpSpPr>
        <p:grpSp>
          <p:nvGrpSpPr>
            <p:cNvPr id="120" name="组合 92"/>
            <p:cNvGrpSpPr/>
            <p:nvPr/>
          </p:nvGrpSpPr>
          <p:grpSpPr>
            <a:xfrm>
              <a:off x="994820" y="626210"/>
              <a:ext cx="5886671" cy="495365"/>
              <a:chOff x="3532280" y="5381090"/>
              <a:chExt cx="5886671" cy="495365"/>
            </a:xfrm>
          </p:grpSpPr>
          <p:sp>
            <p:nvSpPr>
              <p:cNvPr id="122"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23"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1" name="文本框 93"/>
            <p:cNvSpPr txBox="1"/>
            <p:nvPr/>
          </p:nvSpPr>
          <p:spPr>
            <a:xfrm>
              <a:off x="1595867" y="496392"/>
              <a:ext cx="4269735"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Tree>
    <p:extLst>
      <p:ext uri="{BB962C8B-B14F-4D97-AF65-F5344CB8AC3E}">
        <p14:creationId xmlns:p14="http://schemas.microsoft.com/office/powerpoint/2010/main" val="247277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927793" y="1520482"/>
            <a:ext cx="7140096" cy="646331"/>
          </a:xfrm>
          <a:prstGeom prst="rect">
            <a:avLst/>
          </a:prstGeom>
          <a:noFill/>
        </p:spPr>
        <p:txBody>
          <a:bodyPr wrap="none" rtlCol="0">
            <a:spAutoFit/>
          </a:bodyPr>
          <a:lstStyle/>
          <a:p>
            <a:pPr algn="ct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I.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Sự</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lí</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thú</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của</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việc</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học</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môn</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Địa</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lí</a:t>
            </a:r>
            <a:endParaRPr lang="zh-CN" altLang="en-US" sz="3600" b="1" dirty="0">
              <a:solidFill>
                <a:prstClr val="white"/>
              </a:solidFill>
              <a:latin typeface="Times New Roman" pitchFamily="18" charset="0"/>
              <a:ea typeface="汉仪喵魂体W" panose="00020600040101010101" pitchFamily="18" charset="-122"/>
              <a:cs typeface="Times New Roman" pitchFamily="18" charset="0"/>
            </a:endParaRPr>
          </a:p>
        </p:txBody>
      </p:sp>
      <p:sp>
        <p:nvSpPr>
          <p:cNvPr id="29" name="文本框 28"/>
          <p:cNvSpPr txBox="1"/>
          <p:nvPr/>
        </p:nvSpPr>
        <p:spPr>
          <a:xfrm>
            <a:off x="3854326" y="2561274"/>
            <a:ext cx="7487947" cy="646331"/>
          </a:xfrm>
          <a:prstGeom prst="rect">
            <a:avLst/>
          </a:prstGeom>
          <a:noFill/>
        </p:spPr>
        <p:txBody>
          <a:bodyPr wrap="none" rtlCol="0">
            <a:spAutoFit/>
          </a:bodyPr>
          <a:lstStyle/>
          <a:p>
            <a:pPr algn="ct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II.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Vai</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trò</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của</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Địa</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lí</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trong</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cuộc</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sống</a:t>
            </a:r>
            <a:endParaRPr lang="zh-CN" altLang="en-US" sz="3600" b="1" dirty="0">
              <a:solidFill>
                <a:prstClr val="white"/>
              </a:solidFill>
              <a:latin typeface="Times New Roman" pitchFamily="18" charset="0"/>
              <a:ea typeface="汉仪喵魂体W" panose="00020600040101010101" pitchFamily="18" charset="-122"/>
              <a:cs typeface="Times New Roman" pitchFamily="18" charset="0"/>
            </a:endParaRPr>
          </a:p>
        </p:txBody>
      </p:sp>
      <p:grpSp>
        <p:nvGrpSpPr>
          <p:cNvPr id="19" name="Group 15"/>
          <p:cNvGrpSpPr>
            <a:grpSpLocks noChangeAspect="1"/>
          </p:cNvGrpSpPr>
          <p:nvPr/>
        </p:nvGrpSpPr>
        <p:grpSpPr bwMode="auto">
          <a:xfrm>
            <a:off x="995667" y="1952691"/>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094464" y="700518"/>
            <a:ext cx="7660392" cy="923279"/>
          </a:xfrm>
          <a:prstGeom prst="rect">
            <a:avLst/>
          </a:prstGeom>
          <a:noFill/>
        </p:spPr>
        <p:txBody>
          <a:bodyPr wrap="none" lIns="91389" tIns="45695" rIns="91389" bIns="45695" rtlCol="0">
            <a:spAutoFit/>
          </a:bodyPr>
          <a:lstStyle/>
          <a:p>
            <a:pPr algn="ctr"/>
            <a:r>
              <a:rPr lang="en-US" altLang="zh-CN" sz="4000" b="1" u="sng" dirty="0" err="1">
                <a:solidFill>
                  <a:srgbClr val="002060"/>
                </a:solidFill>
                <a:latin typeface="Times New Roman" pitchFamily="18" charset="0"/>
                <a:ea typeface="汉仪喵魂体W" panose="00020600040101010101" pitchFamily="18" charset="-122"/>
                <a:cs typeface="Times New Roman" pitchFamily="18" charset="0"/>
              </a:rPr>
              <a:t>Tuần</a:t>
            </a:r>
            <a:r>
              <a:rPr lang="en-US" altLang="zh-CN" sz="4000" b="1" u="sng" dirty="0">
                <a:solidFill>
                  <a:srgbClr val="002060"/>
                </a:solidFill>
                <a:latin typeface="Times New Roman" pitchFamily="18" charset="0"/>
                <a:ea typeface="汉仪喵魂体W" panose="00020600040101010101" pitchFamily="18" charset="-122"/>
                <a:cs typeface="Times New Roman" pitchFamily="18" charset="0"/>
              </a:rPr>
              <a:t> 1- </a:t>
            </a:r>
            <a:r>
              <a:rPr lang="en-US" altLang="zh-CN" sz="4000" b="1" u="sng" dirty="0" err="1">
                <a:solidFill>
                  <a:srgbClr val="002060"/>
                </a:solidFill>
                <a:latin typeface="Times New Roman" pitchFamily="18" charset="0"/>
                <a:ea typeface="汉仪喵魂体W" panose="00020600040101010101" pitchFamily="18" charset="-122"/>
                <a:cs typeface="Times New Roman" pitchFamily="18" charset="0"/>
              </a:rPr>
              <a:t>tiết</a:t>
            </a:r>
            <a:r>
              <a:rPr lang="en-US" altLang="zh-CN" sz="4000" b="1" u="sng" dirty="0">
                <a:solidFill>
                  <a:srgbClr val="002060"/>
                </a:solidFill>
                <a:latin typeface="Times New Roman" pitchFamily="18" charset="0"/>
                <a:ea typeface="汉仪喵魂体W" panose="00020600040101010101" pitchFamily="18" charset="-122"/>
                <a:cs typeface="Times New Roman" pitchFamily="18" charset="0"/>
              </a:rPr>
              <a:t> 1 </a:t>
            </a:r>
            <a:r>
              <a:rPr lang="en-US" altLang="zh-CN" sz="5400" b="1" dirty="0">
                <a:solidFill>
                  <a:srgbClr val="FFFF00"/>
                </a:solidFill>
                <a:latin typeface="Times New Roman" pitchFamily="18" charset="0"/>
                <a:ea typeface="汉仪喵魂体W" panose="00020600040101010101" pitchFamily="18" charset="-122"/>
                <a:cs typeface="Times New Roman" pitchFamily="18" charset="0"/>
              </a:rPr>
              <a:t> BÀI MỞ ĐẦU</a:t>
            </a:r>
            <a:endParaRPr lang="zh-CN" altLang="en-US" sz="5400" b="1" dirty="0">
              <a:solidFill>
                <a:srgbClr val="FFFF00"/>
              </a:solidFill>
              <a:latin typeface="Times New Roman" pitchFamily="18" charset="0"/>
              <a:ea typeface="汉仪喵魂体W" panose="00020600040101010101" pitchFamily="18" charset="-122"/>
              <a:cs typeface="Times New Roman" pitchFamily="18" charset="0"/>
            </a:endParaRPr>
          </a:p>
        </p:txBody>
      </p:sp>
      <p:sp>
        <p:nvSpPr>
          <p:cNvPr id="18" name="文本框 28"/>
          <p:cNvSpPr txBox="1"/>
          <p:nvPr/>
        </p:nvSpPr>
        <p:spPr>
          <a:xfrm>
            <a:off x="3681663" y="3609724"/>
            <a:ext cx="7264398" cy="1200329"/>
          </a:xfrm>
          <a:prstGeom prst="rect">
            <a:avLst/>
          </a:prstGeom>
          <a:noFill/>
        </p:spPr>
        <p:txBody>
          <a:bodyPr wrap="square" rtlCol="0">
            <a:spAutoFit/>
          </a:bodyPr>
          <a:lstStyle/>
          <a:p>
            <a:pPr algn="ct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III.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Tầm</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quan</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trọng</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của</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việc</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nắm</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các</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khái</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niệm</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và</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kĩ</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năng</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Địa</a:t>
            </a: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r>
              <a:rPr lang="en-US" altLang="zh-CN" sz="3600" b="1" dirty="0" err="1">
                <a:solidFill>
                  <a:prstClr val="white"/>
                </a:solidFill>
                <a:latin typeface="Times New Roman" pitchFamily="18" charset="0"/>
                <a:ea typeface="汉仪喵魂体W" panose="00020600040101010101" pitchFamily="18" charset="-122"/>
                <a:cs typeface="Times New Roman" pitchFamily="18" charset="0"/>
              </a:rPr>
              <a:t>l</a:t>
            </a:r>
            <a:r>
              <a:rPr lang="en-US" altLang="zh-CN" sz="3600" b="1" dirty="0" err="1">
                <a:solidFill>
                  <a:prstClr val="white"/>
                </a:solidFill>
                <a:latin typeface="汉仪喵魂体W" panose="00020600040101010101" pitchFamily="18" charset="-122"/>
                <a:ea typeface="汉仪喵魂体W" panose="00020600040101010101" pitchFamily="18" charset="-122"/>
              </a:rPr>
              <a:t>í</a:t>
            </a:r>
            <a:endParaRPr lang="zh-CN" altLang="en-US" sz="3600" b="1" dirty="0">
              <a:solidFill>
                <a:prstClr val="white"/>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5"/>
          <p:cNvSpPr/>
          <p:nvPr/>
        </p:nvSpPr>
        <p:spPr bwMode="auto">
          <a:xfrm>
            <a:off x="5762302" y="1837739"/>
            <a:ext cx="3671995"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grpSp>
        <p:nvGrpSpPr>
          <p:cNvPr id="19" name="Group 15"/>
          <p:cNvGrpSpPr>
            <a:grpSpLocks noChangeAspect="1"/>
          </p:cNvGrpSpPr>
          <p:nvPr/>
        </p:nvGrpSpPr>
        <p:grpSpPr bwMode="auto">
          <a:xfrm>
            <a:off x="844278" y="1480300"/>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4" name="文本框 45"/>
          <p:cNvSpPr txBox="1"/>
          <p:nvPr/>
        </p:nvSpPr>
        <p:spPr>
          <a:xfrm>
            <a:off x="1639212" y="639854"/>
            <a:ext cx="8570897" cy="923279"/>
          </a:xfrm>
          <a:prstGeom prst="rect">
            <a:avLst/>
          </a:prstGeom>
          <a:noFill/>
        </p:spPr>
        <p:txBody>
          <a:bodyPr wrap="none" lIns="91389" tIns="45695" rIns="91389" bIns="45695" rtlCol="0">
            <a:spAutoFit/>
          </a:bodyPr>
          <a:lstStyle/>
          <a:p>
            <a:pPr algn="ctr"/>
            <a:r>
              <a:rPr lang="en-US" altLang="zh-CN" sz="4000" b="1" i="1" dirty="0" err="1">
                <a:solidFill>
                  <a:srgbClr val="002060"/>
                </a:solidFill>
                <a:latin typeface="Times New Roman" pitchFamily="18" charset="0"/>
                <a:ea typeface="汉仪喵魂体W" panose="00020600040101010101" pitchFamily="18" charset="-122"/>
                <a:cs typeface="Times New Roman" pitchFamily="18" charset="0"/>
              </a:rPr>
              <a:t>Tuần</a:t>
            </a:r>
            <a:r>
              <a:rPr lang="en-US" altLang="zh-CN" sz="4000" b="1" i="1" dirty="0">
                <a:solidFill>
                  <a:srgbClr val="002060"/>
                </a:solidFill>
                <a:latin typeface="Times New Roman" pitchFamily="18" charset="0"/>
                <a:ea typeface="汉仪喵魂体W" panose="00020600040101010101" pitchFamily="18" charset="-122"/>
                <a:cs typeface="Times New Roman" pitchFamily="18" charset="0"/>
              </a:rPr>
              <a:t> 1- </a:t>
            </a:r>
            <a:r>
              <a:rPr lang="en-US" altLang="zh-CN" sz="4000" b="1" i="1" dirty="0" err="1">
                <a:solidFill>
                  <a:srgbClr val="002060"/>
                </a:solidFill>
                <a:latin typeface="Times New Roman" pitchFamily="18" charset="0"/>
                <a:ea typeface="汉仪喵魂体W" panose="00020600040101010101" pitchFamily="18" charset="-122"/>
                <a:cs typeface="Times New Roman" pitchFamily="18" charset="0"/>
              </a:rPr>
              <a:t>tiết</a:t>
            </a:r>
            <a:r>
              <a:rPr lang="en-US" altLang="zh-CN" sz="4000" b="1" i="1" dirty="0">
                <a:solidFill>
                  <a:srgbClr val="002060"/>
                </a:solidFill>
                <a:latin typeface="Times New Roman" pitchFamily="18" charset="0"/>
                <a:ea typeface="汉仪喵魂体W" panose="00020600040101010101" pitchFamily="18" charset="-122"/>
                <a:cs typeface="Times New Roman" pitchFamily="18" charset="0"/>
              </a:rPr>
              <a:t> 1</a:t>
            </a:r>
            <a:r>
              <a:rPr lang="en-US" altLang="zh-CN" sz="5400" b="1" dirty="0">
                <a:solidFill>
                  <a:srgbClr val="FFFF00"/>
                </a:solidFill>
                <a:latin typeface="Times New Roman" pitchFamily="18" charset="0"/>
                <a:ea typeface="汉仪喵魂体W" panose="00020600040101010101" pitchFamily="18" charset="-122"/>
                <a:cs typeface="Times New Roman" pitchFamily="18" charset="0"/>
              </a:rPr>
              <a:t>       BÀI MỞ ĐẦU</a:t>
            </a:r>
            <a:endParaRPr lang="zh-CN" altLang="en-US" sz="5400" b="1" dirty="0">
              <a:solidFill>
                <a:srgbClr val="FFFF00"/>
              </a:solidFill>
              <a:latin typeface="Times New Roman" pitchFamily="18" charset="0"/>
              <a:ea typeface="汉仪喵魂体W" panose="00020600040101010101" pitchFamily="18" charset="-122"/>
              <a:cs typeface="Times New Roman" pitchFamily="18" charset="0"/>
            </a:endParaRPr>
          </a:p>
        </p:txBody>
      </p:sp>
      <p:sp>
        <p:nvSpPr>
          <p:cNvPr id="15" name="文本框 24"/>
          <p:cNvSpPr txBox="1"/>
          <p:nvPr/>
        </p:nvSpPr>
        <p:spPr>
          <a:xfrm>
            <a:off x="3850601" y="1422051"/>
            <a:ext cx="7140096" cy="1200329"/>
          </a:xfrm>
          <a:prstGeom prst="rect">
            <a:avLst/>
          </a:prstGeom>
          <a:noFill/>
        </p:spPr>
        <p:txBody>
          <a:bodyPr wrap="none" rtlCol="0">
            <a:spAutoFit/>
          </a:bodyPr>
          <a:lstStyle/>
          <a:p>
            <a:pPr algn="ct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I.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Sự</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lí</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thú</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của</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việc</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học</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môn</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Địa</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lí</a:t>
            </a:r>
            <a:endParaRPr lang="zh-CN" altLang="en-US" sz="3600" b="1" dirty="0">
              <a:solidFill>
                <a:srgbClr val="FF0000"/>
              </a:solidFill>
              <a:latin typeface="Times New Roman" pitchFamily="18" charset="0"/>
              <a:ea typeface="汉仪喵魂体W" panose="00020600040101010101" pitchFamily="18" charset="-122"/>
              <a:cs typeface="Times New Roman" pitchFamily="18" charset="0"/>
            </a:endParaRPr>
          </a:p>
          <a:p>
            <a:pPr algn="ctr"/>
            <a:r>
              <a:rPr lang="en-US" altLang="zh-CN" sz="3600" b="1" dirty="0">
                <a:solidFill>
                  <a:prstClr val="white"/>
                </a:solidFill>
                <a:latin typeface="Times New Roman" pitchFamily="18" charset="0"/>
                <a:ea typeface="汉仪喵魂体W" panose="00020600040101010101" pitchFamily="18" charset="-122"/>
                <a:cs typeface="Times New Roman" pitchFamily="18" charset="0"/>
              </a:rPr>
              <a:t> </a:t>
            </a:r>
            <a:endParaRPr lang="zh-CN" altLang="en-US" sz="3600" b="1" dirty="0">
              <a:solidFill>
                <a:prstClr val="white"/>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p:cNvSpPr txBox="1"/>
          <p:nvPr/>
        </p:nvSpPr>
        <p:spPr>
          <a:xfrm>
            <a:off x="-688025" y="1490362"/>
            <a:ext cx="12535120" cy="1138773"/>
          </a:xfrm>
          <a:prstGeom prst="rect">
            <a:avLst/>
          </a:prstGeom>
          <a:noFill/>
        </p:spPr>
        <p:txBody>
          <a:bodyPr wrap="square" rtlCol="0">
            <a:spAutoFit/>
          </a:bodyPr>
          <a:lstStyle/>
          <a:p>
            <a:pPr algn="ct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I.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Sự</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lí</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thú</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của</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việc</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học</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môn</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Địa</a:t>
            </a:r>
            <a:r>
              <a:rPr lang="en-US" altLang="zh-CN" sz="36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FF0000"/>
                </a:solidFill>
                <a:latin typeface="Times New Roman" pitchFamily="18" charset="0"/>
                <a:ea typeface="汉仪喵魂体W" panose="00020600040101010101" pitchFamily="18" charset="-122"/>
                <a:cs typeface="Times New Roman" pitchFamily="18" charset="0"/>
              </a:rPr>
              <a:t>lí</a:t>
            </a:r>
            <a:endParaRPr lang="zh-CN" altLang="en-US" sz="3600" b="1" dirty="0">
              <a:solidFill>
                <a:srgbClr val="FF0000"/>
              </a:solidFill>
              <a:latin typeface="Times New Roman" pitchFamily="18" charset="0"/>
              <a:ea typeface="汉仪喵魂体W" panose="00020600040101010101" pitchFamily="18" charset="-122"/>
              <a:cs typeface="Times New Roman" pitchFamily="18" charset="0"/>
            </a:endParaRPr>
          </a:p>
          <a:p>
            <a:pPr algn="ctr"/>
            <a:endParaRPr lang="en-US" altLang="zh-CN" sz="3200" dirty="0">
              <a:solidFill>
                <a:prstClr val="white"/>
              </a:solidFill>
              <a:latin typeface="汉仪喵魂体W" panose="00020600040101010101" pitchFamily="18" charset="-122"/>
              <a:ea typeface="汉仪喵魂体W" panose="00020600040101010101" pitchFamily="18" charset="-122"/>
            </a:endParaRPr>
          </a:p>
        </p:txBody>
      </p:sp>
      <p:sp>
        <p:nvSpPr>
          <p:cNvPr id="93" name="Rectangle 4"/>
          <p:cNvSpPr>
            <a:spLocks noChangeArrowheads="1"/>
          </p:cNvSpPr>
          <p:nvPr/>
        </p:nvSpPr>
        <p:spPr bwMode="auto">
          <a:xfrm>
            <a:off x="344907" y="2751537"/>
            <a:ext cx="11502188"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3600" b="1" i="0" u="sng"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Nhiệm vụ</a:t>
            </a:r>
            <a:endParaRPr kumimoji="0" lang="en-US" altLang="en-US" sz="3600" b="1" i="0" u="sng"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200" b="1"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 mục I SGK/T111 kết hợp với hiểu biết của</a:t>
            </a:r>
            <a:r>
              <a:rPr kumimoji="0" lang="nl-NL" altLang="en-US" sz="3200" b="1" i="0" u="none" strike="noStrike" cap="none" normalizeH="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bản thân:</a:t>
            </a:r>
            <a:endParaRPr kumimoji="0" lang="en-US" altLang="en-US" sz="32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200" b="1"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Tại sao người dân vùng biển thường ra khơi vào chiều muộn?</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200" b="1"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Từ nhưng câu ca dao, tục ngữ được đề cập trong bài học,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3200" b="1"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em hãy nêu những lí thú của việc học môn Địa lí.</a:t>
            </a:r>
            <a:endParaRPr kumimoji="0" lang="nl-NL"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4" name="文本框 45">
            <a:extLst>
              <a:ext uri="{FF2B5EF4-FFF2-40B4-BE49-F238E27FC236}">
                <a16:creationId xmlns:a16="http://schemas.microsoft.com/office/drawing/2014/main" id="{34421482-E013-4CF9-8E48-6E6863E941C4}"/>
              </a:ext>
            </a:extLst>
          </p:cNvPr>
          <p:cNvSpPr txBox="1"/>
          <p:nvPr/>
        </p:nvSpPr>
        <p:spPr>
          <a:xfrm>
            <a:off x="1294085" y="413583"/>
            <a:ext cx="8570897" cy="923279"/>
          </a:xfrm>
          <a:prstGeom prst="rect">
            <a:avLst/>
          </a:prstGeom>
          <a:noFill/>
        </p:spPr>
        <p:txBody>
          <a:bodyPr wrap="none" lIns="91389" tIns="45695" rIns="91389" bIns="45695" rtlCol="0">
            <a:spAutoFit/>
          </a:bodyPr>
          <a:lstStyle/>
          <a:p>
            <a:pPr algn="ctr"/>
            <a:r>
              <a:rPr lang="en-US" altLang="zh-CN" sz="4000" b="1" i="1" dirty="0" err="1">
                <a:solidFill>
                  <a:srgbClr val="002060"/>
                </a:solidFill>
                <a:latin typeface="Times New Roman" pitchFamily="18" charset="0"/>
                <a:ea typeface="汉仪喵魂体W" panose="00020600040101010101" pitchFamily="18" charset="-122"/>
                <a:cs typeface="Times New Roman" pitchFamily="18" charset="0"/>
              </a:rPr>
              <a:t>Tuần</a:t>
            </a:r>
            <a:r>
              <a:rPr lang="en-US" altLang="zh-CN" sz="4000" b="1" i="1" dirty="0">
                <a:solidFill>
                  <a:srgbClr val="002060"/>
                </a:solidFill>
                <a:latin typeface="Times New Roman" pitchFamily="18" charset="0"/>
                <a:ea typeface="汉仪喵魂体W" panose="00020600040101010101" pitchFamily="18" charset="-122"/>
                <a:cs typeface="Times New Roman" pitchFamily="18" charset="0"/>
              </a:rPr>
              <a:t> 1- </a:t>
            </a:r>
            <a:r>
              <a:rPr lang="en-US" altLang="zh-CN" sz="4000" b="1" i="1" dirty="0" err="1">
                <a:solidFill>
                  <a:srgbClr val="002060"/>
                </a:solidFill>
                <a:latin typeface="Times New Roman" pitchFamily="18" charset="0"/>
                <a:ea typeface="汉仪喵魂体W" panose="00020600040101010101" pitchFamily="18" charset="-122"/>
                <a:cs typeface="Times New Roman" pitchFamily="18" charset="0"/>
              </a:rPr>
              <a:t>tiết</a:t>
            </a:r>
            <a:r>
              <a:rPr lang="en-US" altLang="zh-CN" sz="4000" b="1" i="1" dirty="0">
                <a:solidFill>
                  <a:srgbClr val="002060"/>
                </a:solidFill>
                <a:latin typeface="Times New Roman" pitchFamily="18" charset="0"/>
                <a:ea typeface="汉仪喵魂体W" panose="00020600040101010101" pitchFamily="18" charset="-122"/>
                <a:cs typeface="Times New Roman" pitchFamily="18" charset="0"/>
              </a:rPr>
              <a:t> 1</a:t>
            </a:r>
            <a:r>
              <a:rPr lang="en-US" altLang="zh-CN" sz="5400" b="1" dirty="0">
                <a:solidFill>
                  <a:srgbClr val="FFFF00"/>
                </a:solidFill>
                <a:latin typeface="Times New Roman" pitchFamily="18" charset="0"/>
                <a:ea typeface="汉仪喵魂体W" panose="00020600040101010101" pitchFamily="18" charset="-122"/>
                <a:cs typeface="Times New Roman" pitchFamily="18" charset="0"/>
              </a:rPr>
              <a:t>       BÀI MỞ ĐẦU</a:t>
            </a:r>
            <a:endParaRPr lang="zh-CN" altLang="en-US" sz="5400" b="1" dirty="0">
              <a:solidFill>
                <a:srgbClr val="FFFF00"/>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200" y="423863"/>
            <a:ext cx="5713413"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97700" y="5327252"/>
            <a:ext cx="4876800" cy="1409617"/>
          </a:xfrm>
          <a:prstGeom prst="rect">
            <a:avLst/>
          </a:prstGeom>
        </p:spPr>
        <p:txBody>
          <a:bodyPr wrap="square">
            <a:spAutoFit/>
          </a:bodyPr>
          <a:lstStyle/>
          <a:p>
            <a:pPr algn="just">
              <a:lnSpc>
                <a:spcPct val="107000"/>
              </a:lnSpc>
              <a:spcAft>
                <a:spcPts val="0"/>
              </a:spcAft>
            </a:pPr>
            <a:r>
              <a:rPr lang="en-US" sz="2000" i="1" dirty="0">
                <a:solidFill>
                  <a:schemeClr val="bg1"/>
                </a:solidFill>
                <a:latin typeface="Times New Roman" panose="02020603050405020304" pitchFamily="18" charset="0"/>
                <a:ea typeface="Calibri" panose="020F0502020204030204" pitchFamily="34" charset="0"/>
              </a:rPr>
              <a:t>Australia </a:t>
            </a:r>
            <a:r>
              <a:rPr lang="en-US" sz="2000" i="1" dirty="0" err="1">
                <a:solidFill>
                  <a:schemeClr val="bg1"/>
                </a:solidFill>
                <a:latin typeface="Times New Roman" panose="02020603050405020304" pitchFamily="18" charset="0"/>
                <a:ea typeface="Calibri" panose="020F0502020204030204" pitchFamily="34" charset="0"/>
              </a:rPr>
              <a:t>rộng</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hơn</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cả</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Mặt</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trăng</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Mặt</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trăng</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có</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bán</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kính</a:t>
            </a:r>
            <a:r>
              <a:rPr lang="en-US" sz="2000" i="1" dirty="0">
                <a:solidFill>
                  <a:schemeClr val="bg1"/>
                </a:solidFill>
                <a:latin typeface="Times New Roman" panose="02020603050405020304" pitchFamily="18" charset="0"/>
                <a:ea typeface="Calibri" panose="020F0502020204030204" pitchFamily="34" charset="0"/>
              </a:rPr>
              <a:t> 3.476,28 km, </a:t>
            </a:r>
            <a:r>
              <a:rPr lang="en-US" sz="2000" i="1" dirty="0" err="1">
                <a:solidFill>
                  <a:schemeClr val="bg1"/>
                </a:solidFill>
                <a:latin typeface="Times New Roman" panose="02020603050405020304" pitchFamily="18" charset="0"/>
                <a:ea typeface="Calibri" panose="020F0502020204030204" pitchFamily="34" charset="0"/>
              </a:rPr>
              <a:t>trong</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khi</a:t>
            </a:r>
            <a:r>
              <a:rPr lang="en-US" sz="2000" i="1" dirty="0">
                <a:solidFill>
                  <a:schemeClr val="bg1"/>
                </a:solidFill>
                <a:latin typeface="Times New Roman" panose="02020603050405020304" pitchFamily="18" charset="0"/>
                <a:ea typeface="Calibri" panose="020F0502020204030204" pitchFamily="34" charset="0"/>
              </a:rPr>
              <a:t> Australia </a:t>
            </a:r>
            <a:r>
              <a:rPr lang="en-US" sz="2000" i="1" dirty="0" err="1">
                <a:solidFill>
                  <a:schemeClr val="bg1"/>
                </a:solidFill>
                <a:latin typeface="Times New Roman" panose="02020603050405020304" pitchFamily="18" charset="0"/>
                <a:ea typeface="Calibri" panose="020F0502020204030204" pitchFamily="34" charset="0"/>
              </a:rPr>
              <a:t>từ</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Đông</a:t>
            </a:r>
            <a:r>
              <a:rPr lang="en-US" sz="2000" i="1" dirty="0">
                <a:solidFill>
                  <a:schemeClr val="bg1"/>
                </a:solidFill>
                <a:latin typeface="Times New Roman" panose="02020603050405020304" pitchFamily="18" charset="0"/>
                <a:ea typeface="Calibri" panose="020F0502020204030204" pitchFamily="34" charset="0"/>
              </a:rPr>
              <a:t> sang </a:t>
            </a:r>
            <a:r>
              <a:rPr lang="en-US" sz="2000" i="1" dirty="0" err="1">
                <a:solidFill>
                  <a:schemeClr val="bg1"/>
                </a:solidFill>
                <a:latin typeface="Times New Roman" panose="02020603050405020304" pitchFamily="18" charset="0"/>
                <a:ea typeface="Calibri" panose="020F0502020204030204" pitchFamily="34" charset="0"/>
              </a:rPr>
              <a:t>Tây</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trải</a:t>
            </a:r>
            <a:r>
              <a:rPr lang="en-US" sz="2000" i="1" dirty="0">
                <a:solidFill>
                  <a:schemeClr val="bg1"/>
                </a:solidFill>
                <a:latin typeface="Times New Roman" panose="02020603050405020304" pitchFamily="18" charset="0"/>
                <a:ea typeface="Calibri" panose="020F0502020204030204" pitchFamily="34" charset="0"/>
              </a:rPr>
              <a:t> </a:t>
            </a:r>
            <a:r>
              <a:rPr lang="en-US" sz="2000" i="1" dirty="0" err="1">
                <a:solidFill>
                  <a:schemeClr val="bg1"/>
                </a:solidFill>
                <a:latin typeface="Times New Roman" panose="02020603050405020304" pitchFamily="18" charset="0"/>
                <a:ea typeface="Calibri" panose="020F0502020204030204" pitchFamily="34" charset="0"/>
              </a:rPr>
              <a:t>dài</a:t>
            </a:r>
            <a:r>
              <a:rPr lang="en-US" sz="2000" i="1" dirty="0">
                <a:solidFill>
                  <a:schemeClr val="bg1"/>
                </a:solidFill>
                <a:latin typeface="Times New Roman" panose="02020603050405020304" pitchFamily="18" charset="0"/>
                <a:ea typeface="Calibri" panose="020F0502020204030204" pitchFamily="34" charset="0"/>
              </a:rPr>
              <a:t> 4.000 km (</a:t>
            </a:r>
            <a:r>
              <a:rPr lang="en-US" sz="2000" i="1" dirty="0" err="1">
                <a:solidFill>
                  <a:schemeClr val="bg1"/>
                </a:solidFill>
                <a:latin typeface="Times New Roman" panose="02020603050405020304" pitchFamily="18" charset="0"/>
                <a:ea typeface="Calibri" panose="020F0502020204030204" pitchFamily="34" charset="0"/>
              </a:rPr>
              <a:t>Nguồn</a:t>
            </a:r>
            <a:r>
              <a:rPr lang="en-US" sz="2000" i="1" dirty="0">
                <a:solidFill>
                  <a:schemeClr val="bg1"/>
                </a:solidFill>
                <a:latin typeface="Times New Roman" panose="02020603050405020304" pitchFamily="18" charset="0"/>
                <a:ea typeface="Calibri" panose="020F0502020204030204" pitchFamily="34" charset="0"/>
              </a:rPr>
              <a:t>: MSN)</a:t>
            </a:r>
            <a:endParaRPr lang="en-US" sz="2000" dirty="0">
              <a:solidFill>
                <a:schemeClr val="bg1"/>
              </a:solidFill>
              <a:effectLst/>
              <a:latin typeface="Times New Roman" panose="02020603050405020304" pitchFamily="18" charset="0"/>
              <a:ea typeface="Calibri" panose="020F0502020204030204" pitchFamily="34" charset="0"/>
            </a:endParaRPr>
          </a:p>
        </p:txBody>
      </p:sp>
      <p:pic>
        <p:nvPicPr>
          <p:cNvPr id="6147" name="Picture 3" descr="nui-lua-o-nam-cuc-va-nhung-tran-phun-trao-tuyet-5258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1" y="423863"/>
            <a:ext cx="538480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3701" y="3409552"/>
            <a:ext cx="5524499" cy="1080296"/>
          </a:xfrm>
          <a:prstGeom prst="rect">
            <a:avLst/>
          </a:prstGeom>
        </p:spPr>
        <p:txBody>
          <a:bodyPr wrap="square">
            <a:spAutoFit/>
          </a:bodyPr>
          <a:lstStyle/>
          <a:p>
            <a:pPr algn="just">
              <a:lnSpc>
                <a:spcPct val="107000"/>
              </a:lnSpc>
              <a:spcAft>
                <a:spcPts val="0"/>
              </a:spcAft>
            </a:pPr>
            <a:r>
              <a:rPr lang="en-US" sz="2000" i="1">
                <a:solidFill>
                  <a:schemeClr val="bg1"/>
                </a:solidFill>
                <a:latin typeface="Times New Roman" panose="02020603050405020304" pitchFamily="18" charset="0"/>
                <a:ea typeface="Calibri" panose="020F0502020204030204" pitchFamily="34" charset="0"/>
              </a:rPr>
              <a:t>Núi lửa ở Nam Cực và những trận phun trào tuyết</a:t>
            </a:r>
            <a:endParaRPr lang="en-US" sz="2000">
              <a:solidFill>
                <a:schemeClr val="bg1"/>
              </a:solidFill>
              <a:latin typeface="Times New Roman" panose="02020603050405020304" pitchFamily="18" charset="0"/>
              <a:ea typeface="Calibri" panose="020F0502020204030204" pitchFamily="34" charset="0"/>
            </a:endParaRPr>
          </a:p>
          <a:p>
            <a:pPr algn="just">
              <a:lnSpc>
                <a:spcPct val="107000"/>
              </a:lnSpc>
              <a:spcAft>
                <a:spcPts val="0"/>
              </a:spcAft>
            </a:pPr>
            <a:r>
              <a:rPr lang="en-US" sz="2000" i="1">
                <a:solidFill>
                  <a:schemeClr val="bg1"/>
                </a:solidFill>
                <a:latin typeface="Times New Roman" panose="02020603050405020304" pitchFamily="18" charset="0"/>
                <a:ea typeface="Calibri" panose="020F0502020204030204" pitchFamily="34" charset="0"/>
              </a:rPr>
              <a:t>Ngọn núi lửa này không chứa dung nham, lòng núi lửa không bao giờ quá 0</a:t>
            </a:r>
            <a:r>
              <a:rPr lang="en-US" sz="2000" i="1" baseline="30000">
                <a:solidFill>
                  <a:schemeClr val="bg1"/>
                </a:solidFill>
                <a:latin typeface="Times New Roman" panose="02020603050405020304" pitchFamily="18" charset="0"/>
                <a:ea typeface="Calibri" panose="020F0502020204030204" pitchFamily="34" charset="0"/>
              </a:rPr>
              <a:t>0</a:t>
            </a:r>
            <a:r>
              <a:rPr lang="en-US" sz="2000" i="1">
                <a:solidFill>
                  <a:schemeClr val="bg1"/>
                </a:solidFill>
                <a:latin typeface="Times New Roman" panose="02020603050405020304" pitchFamily="18" charset="0"/>
                <a:ea typeface="Calibri" panose="020F0502020204030204" pitchFamily="34" charset="0"/>
              </a:rPr>
              <a:t>C</a:t>
            </a:r>
            <a:endParaRPr lang="en-US" sz="2000">
              <a:solidFill>
                <a:schemeClr val="bg1"/>
              </a:solidFill>
              <a:effectLst/>
              <a:latin typeface="Times New Roman" panose="02020603050405020304" pitchFamily="18" charset="0"/>
              <a:ea typeface="Calibri" panose="020F0502020204030204" pitchFamily="34" charset="0"/>
            </a:endParaRPr>
          </a:p>
        </p:txBody>
      </p:sp>
      <p:pic>
        <p:nvPicPr>
          <p:cNvPr id="6148" name="Picture 4" descr="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200" y="4489848"/>
            <a:ext cx="2921000" cy="19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3701" y="4628752"/>
            <a:ext cx="2692400" cy="2003625"/>
          </a:xfrm>
          <a:prstGeom prst="rect">
            <a:avLst/>
          </a:prstGeom>
        </p:spPr>
        <p:txBody>
          <a:bodyPr wrap="square">
            <a:spAutoFit/>
          </a:bodyPr>
          <a:lstStyle/>
          <a:p>
            <a:pPr algn="just">
              <a:lnSpc>
                <a:spcPct val="107000"/>
              </a:lnSpc>
              <a:spcAft>
                <a:spcPts val="0"/>
              </a:spcAft>
            </a:pPr>
            <a:r>
              <a:rPr lang="en-US" sz="2000" i="1">
                <a:solidFill>
                  <a:schemeClr val="bg1"/>
                </a:solidFill>
                <a:latin typeface="Times New Roman" panose="02020603050405020304" pitchFamily="18" charset="0"/>
                <a:ea typeface="Calibri" panose="020F0502020204030204" pitchFamily="34" charset="0"/>
              </a:rPr>
              <a:t>Hiện tượng thiên nhiên kì lạ xuất hiện ở Việt Nam</a:t>
            </a:r>
            <a:endParaRPr lang="en-US" sz="2000">
              <a:solidFill>
                <a:schemeClr val="bg1"/>
              </a:solidFill>
              <a:latin typeface="Times New Roman" panose="02020603050405020304" pitchFamily="18" charset="0"/>
              <a:ea typeface="Calibri" panose="020F0502020204030204" pitchFamily="34" charset="0"/>
            </a:endParaRPr>
          </a:p>
          <a:p>
            <a:r>
              <a:rPr lang="en-US" sz="2000">
                <a:solidFill>
                  <a:schemeClr val="bg1"/>
                </a:solidFill>
                <a:latin typeface="Times New Roman" panose="02020603050405020304" pitchFamily="18" charset="0"/>
                <a:ea typeface="Calibri" panose="020F0502020204030204" pitchFamily="34" charset="0"/>
              </a:rPr>
              <a:t>https://www.youtube.com/watch?v=e4_ba-CVXkw</a:t>
            </a:r>
            <a:endParaRPr lang="en-US">
              <a:solidFill>
                <a:schemeClr val="bg1"/>
              </a:solidFill>
            </a:endParaRPr>
          </a:p>
        </p:txBody>
      </p:sp>
    </p:spTree>
    <p:extLst>
      <p:ext uri="{BB962C8B-B14F-4D97-AF65-F5344CB8AC3E}">
        <p14:creationId xmlns:p14="http://schemas.microsoft.com/office/powerpoint/2010/main" val="2084861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7" y="118505"/>
            <a:ext cx="10515601" cy="1325563"/>
          </a:xfrm>
        </p:spPr>
        <p:txBody>
          <a:bodyPr/>
          <a:lstStyle/>
          <a:p>
            <a:pPr algn="ctr"/>
            <a:r>
              <a:rPr lang="en-US" altLang="zh-CN" sz="3600" b="1" u="sng" dirty="0" err="1">
                <a:solidFill>
                  <a:srgbClr val="FF0000"/>
                </a:solidFill>
                <a:latin typeface="Times New Roman" pitchFamily="18" charset="0"/>
                <a:ea typeface="汉仪喵魂体W" panose="00020600040101010101" pitchFamily="18" charset="-122"/>
                <a:cs typeface="Times New Roman" pitchFamily="18" charset="0"/>
              </a:rPr>
              <a:t>Tuần</a:t>
            </a:r>
            <a:r>
              <a:rPr lang="en-US" altLang="zh-CN" sz="3600" b="1" u="sng" dirty="0">
                <a:solidFill>
                  <a:srgbClr val="FF0000"/>
                </a:solidFill>
                <a:latin typeface="Times New Roman" pitchFamily="18" charset="0"/>
                <a:ea typeface="汉仪喵魂体W" panose="00020600040101010101" pitchFamily="18" charset="-122"/>
                <a:cs typeface="Times New Roman" pitchFamily="18" charset="0"/>
              </a:rPr>
              <a:t> 1- </a:t>
            </a:r>
            <a:r>
              <a:rPr lang="en-US" altLang="zh-CN" sz="3600" b="1" u="sng" dirty="0" err="1">
                <a:solidFill>
                  <a:srgbClr val="FF0000"/>
                </a:solidFill>
                <a:latin typeface="Times New Roman" pitchFamily="18" charset="0"/>
                <a:ea typeface="汉仪喵魂体W" panose="00020600040101010101" pitchFamily="18" charset="-122"/>
                <a:cs typeface="Times New Roman" pitchFamily="18" charset="0"/>
              </a:rPr>
              <a:t>tiết</a:t>
            </a:r>
            <a:r>
              <a:rPr lang="en-US" altLang="zh-CN" sz="3600" b="1" u="sng" dirty="0">
                <a:solidFill>
                  <a:srgbClr val="FF0000"/>
                </a:solidFill>
                <a:latin typeface="Times New Roman" pitchFamily="18" charset="0"/>
                <a:ea typeface="汉仪喵魂体W" panose="00020600040101010101" pitchFamily="18" charset="-122"/>
                <a:cs typeface="Times New Roman" pitchFamily="18" charset="0"/>
              </a:rPr>
              <a:t> 1 </a:t>
            </a:r>
            <a:r>
              <a:rPr lang="en-US" altLang="zh-CN"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b="1" dirty="0">
                <a:solidFill>
                  <a:srgbClr val="FFFF00"/>
                </a:solidFill>
                <a:latin typeface="Times New Roman" pitchFamily="18" charset="0"/>
                <a:ea typeface="汉仪喵魂体W" panose="00020600040101010101" pitchFamily="18" charset="-122"/>
                <a:cs typeface="Times New Roman" pitchFamily="18" charset="0"/>
              </a:rPr>
              <a:t>BÀI MỞ ĐẦU</a:t>
            </a:r>
            <a:endParaRPr lang="en-US" dirty="0">
              <a:solidFill>
                <a:srgbClr val="FFFF00"/>
              </a:solidFill>
            </a:endParaRPr>
          </a:p>
        </p:txBody>
      </p:sp>
      <p:sp>
        <p:nvSpPr>
          <p:cNvPr id="4" name="Rectangle: Rounded Corners 3">
            <a:extLst>
              <a:ext uri="{FF2B5EF4-FFF2-40B4-BE49-F238E27FC236}">
                <a16:creationId xmlns:a16="http://schemas.microsoft.com/office/drawing/2014/main" id="{07A4FF79-7F43-4862-9AEC-B28C6E59C0BF}"/>
              </a:ext>
            </a:extLst>
          </p:cNvPr>
          <p:cNvSpPr/>
          <p:nvPr/>
        </p:nvSpPr>
        <p:spPr>
          <a:xfrm>
            <a:off x="1551709" y="1177637"/>
            <a:ext cx="10515601" cy="4952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Content Placeholder 2">
            <a:extLst>
              <a:ext uri="{FF2B5EF4-FFF2-40B4-BE49-F238E27FC236}">
                <a16:creationId xmlns:a16="http://schemas.microsoft.com/office/drawing/2014/main" id="{096A2724-5811-40EF-B9E0-15F056E598DC}"/>
              </a:ext>
            </a:extLst>
          </p:cNvPr>
          <p:cNvSpPr>
            <a:spLocks noGrp="1"/>
          </p:cNvSpPr>
          <p:nvPr>
            <p:ph idx="1"/>
          </p:nvPr>
        </p:nvSpPr>
        <p:spPr>
          <a:xfrm>
            <a:off x="1676400" y="1778485"/>
            <a:ext cx="9947564" cy="4351338"/>
          </a:xfrm>
        </p:spPr>
        <p:txBody>
          <a:bodyPr/>
          <a:lstStyle/>
          <a:p>
            <a:pPr marL="0" indent="0" algn="just">
              <a:buNone/>
            </a:pPr>
            <a:r>
              <a:rPr lang="en-US" sz="3600" b="1" dirty="0">
                <a:solidFill>
                  <a:srgbClr val="FF0000"/>
                </a:solidFill>
              </a:rPr>
              <a:t>I. </a:t>
            </a:r>
            <a:r>
              <a:rPr lang="en-US" sz="3600" b="1" dirty="0" err="1">
                <a:solidFill>
                  <a:srgbClr val="FF0000"/>
                </a:solidFill>
              </a:rPr>
              <a:t>Sự</a:t>
            </a:r>
            <a:r>
              <a:rPr lang="en-US" sz="3600" b="1" dirty="0">
                <a:solidFill>
                  <a:srgbClr val="FF0000"/>
                </a:solidFill>
              </a:rPr>
              <a:t> </a:t>
            </a:r>
            <a:r>
              <a:rPr lang="en-US" sz="3600" b="1" dirty="0" err="1">
                <a:solidFill>
                  <a:srgbClr val="FF0000"/>
                </a:solidFill>
              </a:rPr>
              <a:t>lý</a:t>
            </a:r>
            <a:r>
              <a:rPr lang="en-US" sz="3600" b="1" dirty="0">
                <a:solidFill>
                  <a:srgbClr val="FF0000"/>
                </a:solidFill>
              </a:rPr>
              <a:t> </a:t>
            </a:r>
            <a:r>
              <a:rPr lang="en-US" sz="3600" b="1" dirty="0" err="1">
                <a:solidFill>
                  <a:srgbClr val="FF0000"/>
                </a:solidFill>
              </a:rPr>
              <a:t>thú</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việc</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môn</a:t>
            </a:r>
            <a:r>
              <a:rPr lang="en-US" sz="3600" b="1" dirty="0">
                <a:solidFill>
                  <a:srgbClr val="FF0000"/>
                </a:solidFill>
              </a:rPr>
              <a:t> </a:t>
            </a:r>
            <a:r>
              <a:rPr lang="en-US" sz="3600" b="1" dirty="0" err="1">
                <a:solidFill>
                  <a:srgbClr val="FF0000"/>
                </a:solidFill>
              </a:rPr>
              <a:t>Địa</a:t>
            </a:r>
            <a:r>
              <a:rPr lang="en-US" sz="3600" b="1" dirty="0">
                <a:solidFill>
                  <a:srgbClr val="FF0000"/>
                </a:solidFill>
              </a:rPr>
              <a:t> </a:t>
            </a:r>
            <a:r>
              <a:rPr lang="en-US" sz="3600" b="1" dirty="0" err="1">
                <a:solidFill>
                  <a:srgbClr val="FF0000"/>
                </a:solidFill>
              </a:rPr>
              <a:t>lí</a:t>
            </a:r>
            <a:endParaRPr lang="en-US" sz="3600" dirty="0">
              <a:solidFill>
                <a:srgbClr val="FF0000"/>
              </a:solidFill>
            </a:endParaRPr>
          </a:p>
          <a:p>
            <a:pPr marL="0" indent="0" algn="just">
              <a:buNone/>
            </a:pPr>
            <a:r>
              <a:rPr lang="en-US" sz="3600" dirty="0" err="1"/>
              <a:t>Nếu</a:t>
            </a:r>
            <a:r>
              <a:rPr lang="en-US" sz="3600" dirty="0"/>
              <a:t> </a:t>
            </a:r>
            <a:r>
              <a:rPr lang="en-US" sz="3600" dirty="0" err="1"/>
              <a:t>có</a:t>
            </a:r>
            <a:r>
              <a:rPr lang="en-US" sz="3600" dirty="0"/>
              <a:t> </a:t>
            </a:r>
            <a:r>
              <a:rPr lang="en-US" sz="3600" dirty="0" err="1"/>
              <a:t>kiến</a:t>
            </a:r>
            <a:r>
              <a:rPr lang="en-US" sz="3600" dirty="0"/>
              <a:t> </a:t>
            </a:r>
            <a:r>
              <a:rPr lang="en-US" sz="3600" dirty="0" err="1"/>
              <a:t>thức</a:t>
            </a:r>
            <a:r>
              <a:rPr lang="en-US" sz="3600" dirty="0"/>
              <a:t> </a:t>
            </a:r>
            <a:r>
              <a:rPr lang="en-US" sz="3600" dirty="0" err="1"/>
              <a:t>về</a:t>
            </a:r>
            <a:r>
              <a:rPr lang="en-US" sz="3600" dirty="0"/>
              <a:t> </a:t>
            </a:r>
            <a:r>
              <a:rPr lang="en-US" sz="3600" dirty="0" err="1"/>
              <a:t>địa</a:t>
            </a:r>
            <a:r>
              <a:rPr lang="en-US" sz="3600" dirty="0"/>
              <a:t> </a:t>
            </a:r>
            <a:r>
              <a:rPr lang="en-US" sz="3600" dirty="0" err="1"/>
              <a:t>lí</a:t>
            </a:r>
            <a:r>
              <a:rPr lang="en-US" sz="3600" dirty="0"/>
              <a:t>, </a:t>
            </a:r>
            <a:r>
              <a:rPr lang="en-US" sz="3600" dirty="0" err="1"/>
              <a:t>em</a:t>
            </a:r>
            <a:r>
              <a:rPr lang="en-US" sz="3600" dirty="0"/>
              <a:t> </a:t>
            </a:r>
            <a:r>
              <a:rPr lang="en-US" sz="3600" dirty="0" err="1"/>
              <a:t>sẽ</a:t>
            </a:r>
            <a:r>
              <a:rPr lang="en-US" sz="3600" dirty="0"/>
              <a:t> </a:t>
            </a:r>
            <a:r>
              <a:rPr lang="en-US" sz="3600" dirty="0" err="1"/>
              <a:t>giải</a:t>
            </a:r>
            <a:r>
              <a:rPr lang="en-US" sz="3600" dirty="0"/>
              <a:t> </a:t>
            </a:r>
            <a:r>
              <a:rPr lang="en-US" sz="3600" dirty="0" err="1"/>
              <a:t>thích</a:t>
            </a:r>
            <a:r>
              <a:rPr lang="en-US" sz="3600" dirty="0"/>
              <a:t> </a:t>
            </a:r>
            <a:r>
              <a:rPr lang="en-US" sz="3600" dirty="0" err="1"/>
              <a:t>được</a:t>
            </a:r>
            <a:r>
              <a:rPr lang="en-US" sz="3600" dirty="0"/>
              <a:t> </a:t>
            </a:r>
            <a:r>
              <a:rPr lang="en-US" sz="3600" dirty="0" err="1"/>
              <a:t>các</a:t>
            </a:r>
            <a:r>
              <a:rPr lang="en-US" sz="3600" dirty="0"/>
              <a:t> </a:t>
            </a:r>
            <a:r>
              <a:rPr lang="en-US" sz="3600" dirty="0" err="1"/>
              <a:t>hiện</a:t>
            </a:r>
            <a:r>
              <a:rPr lang="en-US" sz="3600" dirty="0"/>
              <a:t> </a:t>
            </a:r>
            <a:r>
              <a:rPr lang="en-US" sz="3600" dirty="0" err="1"/>
              <a:t>tượng</a:t>
            </a:r>
            <a:r>
              <a:rPr lang="en-US" sz="3600" dirty="0"/>
              <a:t> </a:t>
            </a:r>
            <a:r>
              <a:rPr lang="en-US" sz="3600" dirty="0" err="1"/>
              <a:t>địa</a:t>
            </a:r>
            <a:r>
              <a:rPr lang="en-US" sz="3600" dirty="0"/>
              <a:t> </a:t>
            </a:r>
            <a:r>
              <a:rPr lang="en-US" sz="3600" dirty="0" err="1"/>
              <a:t>lí</a:t>
            </a:r>
            <a:r>
              <a:rPr lang="en-US" sz="3600" dirty="0"/>
              <a:t> </a:t>
            </a:r>
            <a:r>
              <a:rPr lang="en-US" sz="3600" dirty="0" err="1"/>
              <a:t>trong</a:t>
            </a:r>
            <a:r>
              <a:rPr lang="en-US" sz="3600" dirty="0"/>
              <a:t> </a:t>
            </a:r>
            <a:r>
              <a:rPr lang="en-US" sz="3600" dirty="0" err="1"/>
              <a:t>đời</a:t>
            </a:r>
            <a:r>
              <a:rPr lang="en-US" sz="3600" dirty="0"/>
              <a:t> </a:t>
            </a:r>
            <a:r>
              <a:rPr lang="en-US" sz="3600" dirty="0" err="1"/>
              <a:t>sống</a:t>
            </a:r>
            <a:r>
              <a:rPr lang="en-US" sz="3600" dirty="0"/>
              <a:t> </a:t>
            </a:r>
            <a:r>
              <a:rPr lang="en-US" sz="3600" dirty="0" err="1"/>
              <a:t>hằng</a:t>
            </a:r>
            <a:r>
              <a:rPr lang="en-US" sz="3600" dirty="0"/>
              <a:t> </a:t>
            </a:r>
            <a:r>
              <a:rPr lang="en-US" sz="3600" dirty="0" err="1"/>
              <a:t>ngày</a:t>
            </a:r>
            <a:r>
              <a:rPr lang="en-US" sz="3600" dirty="0"/>
              <a:t>.</a:t>
            </a:r>
          </a:p>
        </p:txBody>
      </p:sp>
      <p:sp>
        <p:nvSpPr>
          <p:cNvPr id="13" name="Arrow: Right 12">
            <a:extLst>
              <a:ext uri="{FF2B5EF4-FFF2-40B4-BE49-F238E27FC236}">
                <a16:creationId xmlns:a16="http://schemas.microsoft.com/office/drawing/2014/main" id="{6F8C2649-DFB6-46AB-B146-C65C156854A3}"/>
              </a:ext>
            </a:extLst>
          </p:cNvPr>
          <p:cNvSpPr/>
          <p:nvPr/>
        </p:nvSpPr>
        <p:spPr>
          <a:xfrm>
            <a:off x="34637" y="671482"/>
            <a:ext cx="1517072" cy="2153640"/>
          </a:xfrm>
          <a:prstGeom prst="rightArrow">
            <a:avLst>
              <a:gd name="adj1" fmla="val 32090"/>
              <a:gd name="adj2" fmla="val 40593"/>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CHỐT BÀI</a:t>
            </a:r>
            <a:endParaRPr lang="vi-VN" dirty="0">
              <a:solidFill>
                <a:schemeClr val="tx1"/>
              </a:solidFill>
            </a:endParaRPr>
          </a:p>
        </p:txBody>
      </p:sp>
    </p:spTree>
    <p:extLst>
      <p:ext uri="{BB962C8B-B14F-4D97-AF65-F5344CB8AC3E}">
        <p14:creationId xmlns:p14="http://schemas.microsoft.com/office/powerpoint/2010/main" val="3184842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3744103" y="2426907"/>
            <a:ext cx="7319889" cy="646331"/>
          </a:xfrm>
          <a:prstGeom prst="rect">
            <a:avLst/>
          </a:prstGeom>
          <a:noFill/>
        </p:spPr>
        <p:txBody>
          <a:bodyPr wrap="none" rtlCol="0">
            <a:spAutoFit/>
          </a:bodyPr>
          <a:lstStyle/>
          <a:p>
            <a:pPr algn="ctr"/>
            <a:r>
              <a:rPr lang="en-US" altLang="zh-CN" sz="3600" b="1" dirty="0">
                <a:solidFill>
                  <a:srgbClr val="C00000"/>
                </a:solidFill>
                <a:latin typeface="Times New Roman" pitchFamily="18" charset="0"/>
                <a:ea typeface="汉仪喵魂体W" panose="00020600040101010101" pitchFamily="18" charset="-122"/>
                <a:cs typeface="Times New Roman" pitchFamily="18" charset="0"/>
              </a:rPr>
              <a:t>II. </a:t>
            </a:r>
            <a:r>
              <a:rPr lang="en-US" altLang="zh-CN" sz="3600" b="1" dirty="0" err="1">
                <a:solidFill>
                  <a:srgbClr val="C00000"/>
                </a:solidFill>
                <a:latin typeface="Times New Roman" pitchFamily="18" charset="0"/>
                <a:ea typeface="汉仪喵魂体W" panose="00020600040101010101" pitchFamily="18" charset="-122"/>
                <a:cs typeface="Times New Roman" pitchFamily="18" charset="0"/>
              </a:rPr>
              <a:t>Vai</a:t>
            </a:r>
            <a:r>
              <a:rPr lang="en-US" altLang="zh-CN" sz="3600" b="1" dirty="0">
                <a:solidFill>
                  <a:srgbClr val="C0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C00000"/>
                </a:solidFill>
                <a:latin typeface="Times New Roman" pitchFamily="18" charset="0"/>
                <a:ea typeface="汉仪喵魂体W" panose="00020600040101010101" pitchFamily="18" charset="-122"/>
                <a:cs typeface="Times New Roman" pitchFamily="18" charset="0"/>
              </a:rPr>
              <a:t>trò</a:t>
            </a:r>
            <a:r>
              <a:rPr lang="en-US" altLang="zh-CN" sz="3600" b="1" dirty="0">
                <a:solidFill>
                  <a:srgbClr val="C0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C00000"/>
                </a:solidFill>
                <a:latin typeface="Times New Roman" pitchFamily="18" charset="0"/>
                <a:ea typeface="汉仪喵魂体W" panose="00020600040101010101" pitchFamily="18" charset="-122"/>
                <a:cs typeface="Times New Roman" pitchFamily="18" charset="0"/>
              </a:rPr>
              <a:t>của</a:t>
            </a:r>
            <a:r>
              <a:rPr lang="en-US" altLang="zh-CN" sz="3600" b="1" dirty="0">
                <a:solidFill>
                  <a:srgbClr val="C0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C00000"/>
                </a:solidFill>
                <a:latin typeface="Times New Roman" pitchFamily="18" charset="0"/>
                <a:ea typeface="汉仪喵魂体W" panose="00020600040101010101" pitchFamily="18" charset="-122"/>
                <a:cs typeface="Times New Roman" pitchFamily="18" charset="0"/>
              </a:rPr>
              <a:t>Địa</a:t>
            </a:r>
            <a:r>
              <a:rPr lang="en-US" altLang="zh-CN" sz="3600" b="1" dirty="0">
                <a:solidFill>
                  <a:srgbClr val="C0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C00000"/>
                </a:solidFill>
                <a:latin typeface="Times New Roman" pitchFamily="18" charset="0"/>
                <a:ea typeface="汉仪喵魂体W" panose="00020600040101010101" pitchFamily="18" charset="-122"/>
                <a:cs typeface="Times New Roman" pitchFamily="18" charset="0"/>
              </a:rPr>
              <a:t>lí</a:t>
            </a:r>
            <a:r>
              <a:rPr lang="en-US" altLang="zh-CN" sz="3600" b="1" dirty="0">
                <a:solidFill>
                  <a:srgbClr val="C0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C00000"/>
                </a:solidFill>
                <a:latin typeface="Times New Roman" pitchFamily="18" charset="0"/>
                <a:ea typeface="汉仪喵魂体W" panose="00020600040101010101" pitchFamily="18" charset="-122"/>
                <a:cs typeface="Times New Roman" pitchFamily="18" charset="0"/>
              </a:rPr>
              <a:t>trong</a:t>
            </a:r>
            <a:r>
              <a:rPr lang="en-US" altLang="zh-CN" sz="3600" b="1" dirty="0">
                <a:solidFill>
                  <a:srgbClr val="C0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C00000"/>
                </a:solidFill>
                <a:latin typeface="Times New Roman" pitchFamily="18" charset="0"/>
                <a:ea typeface="汉仪喵魂体W" panose="00020600040101010101" pitchFamily="18" charset="-122"/>
                <a:cs typeface="Times New Roman" pitchFamily="18" charset="0"/>
              </a:rPr>
              <a:t>cuộc</a:t>
            </a:r>
            <a:r>
              <a:rPr lang="en-US" altLang="zh-CN" sz="3600" b="1" dirty="0">
                <a:solidFill>
                  <a:srgbClr val="C00000"/>
                </a:solidFill>
                <a:latin typeface="Times New Roman" pitchFamily="18" charset="0"/>
                <a:ea typeface="汉仪喵魂体W" panose="00020600040101010101" pitchFamily="18" charset="-122"/>
                <a:cs typeface="Times New Roman" pitchFamily="18" charset="0"/>
              </a:rPr>
              <a:t> </a:t>
            </a:r>
            <a:r>
              <a:rPr lang="en-US" altLang="zh-CN" sz="3600" b="1" dirty="0" err="1">
                <a:solidFill>
                  <a:srgbClr val="C00000"/>
                </a:solidFill>
                <a:latin typeface="Times New Roman" pitchFamily="18" charset="0"/>
                <a:ea typeface="汉仪喵魂体W" panose="00020600040101010101" pitchFamily="18" charset="-122"/>
                <a:cs typeface="Times New Roman" pitchFamily="18" charset="0"/>
              </a:rPr>
              <a:t>sống</a:t>
            </a:r>
            <a:endParaRPr lang="zh-CN" altLang="en-US" sz="3600" b="1" dirty="0">
              <a:solidFill>
                <a:srgbClr val="C00000"/>
              </a:solidFill>
              <a:latin typeface="Times New Roman" pitchFamily="18" charset="0"/>
              <a:ea typeface="汉仪喵魂体W" panose="00020600040101010101" pitchFamily="18" charset="-122"/>
              <a:cs typeface="Times New Roman" pitchFamily="18" charset="0"/>
            </a:endParaRPr>
          </a:p>
        </p:txBody>
      </p:sp>
      <p:grpSp>
        <p:nvGrpSpPr>
          <p:cNvPr id="19" name="Group 15"/>
          <p:cNvGrpSpPr>
            <a:grpSpLocks noChangeAspect="1"/>
          </p:cNvGrpSpPr>
          <p:nvPr/>
        </p:nvGrpSpPr>
        <p:grpSpPr bwMode="auto">
          <a:xfrm>
            <a:off x="995667" y="1952691"/>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83509" y="570458"/>
            <a:ext cx="8641430" cy="923279"/>
          </a:xfrm>
          <a:prstGeom prst="rect">
            <a:avLst/>
          </a:prstGeom>
          <a:noFill/>
        </p:spPr>
        <p:txBody>
          <a:bodyPr wrap="none" lIns="91389" tIns="45695" rIns="91389" bIns="45695" rtlCol="0">
            <a:spAutoFit/>
          </a:bodyPr>
          <a:lstStyle/>
          <a:p>
            <a:pPr algn="ctr"/>
            <a:r>
              <a:rPr lang="en-US" altLang="zh-CN" sz="4000" b="1" i="1" dirty="0" err="1">
                <a:solidFill>
                  <a:srgbClr val="0070C0"/>
                </a:solidFill>
                <a:latin typeface="Times New Roman" pitchFamily="18" charset="0"/>
                <a:ea typeface="汉仪喵魂体W" panose="00020600040101010101" pitchFamily="18" charset="-122"/>
                <a:cs typeface="Times New Roman" pitchFamily="18" charset="0"/>
              </a:rPr>
              <a:t>Tuần</a:t>
            </a:r>
            <a:r>
              <a:rPr lang="en-US" altLang="zh-CN" sz="4000" b="1" i="1" dirty="0">
                <a:solidFill>
                  <a:srgbClr val="0070C0"/>
                </a:solidFill>
                <a:latin typeface="Times New Roman" pitchFamily="18" charset="0"/>
                <a:ea typeface="汉仪喵魂体W" panose="00020600040101010101" pitchFamily="18" charset="-122"/>
                <a:cs typeface="Times New Roman" pitchFamily="18" charset="0"/>
              </a:rPr>
              <a:t> 1- </a:t>
            </a:r>
            <a:r>
              <a:rPr lang="en-US" altLang="zh-CN" sz="4000" b="1" i="1" dirty="0" err="1">
                <a:solidFill>
                  <a:srgbClr val="0070C0"/>
                </a:solidFill>
                <a:latin typeface="Times New Roman" pitchFamily="18" charset="0"/>
                <a:ea typeface="汉仪喵魂体W" panose="00020600040101010101" pitchFamily="18" charset="-122"/>
                <a:cs typeface="Times New Roman" pitchFamily="18" charset="0"/>
              </a:rPr>
              <a:t>tiết</a:t>
            </a:r>
            <a:r>
              <a:rPr lang="en-US" altLang="zh-CN" sz="4000" b="1" i="1" dirty="0">
                <a:solidFill>
                  <a:srgbClr val="0070C0"/>
                </a:solidFill>
                <a:latin typeface="Times New Roman" pitchFamily="18" charset="0"/>
                <a:ea typeface="汉仪喵魂体W" panose="00020600040101010101" pitchFamily="18" charset="-122"/>
                <a:cs typeface="Times New Roman" pitchFamily="18" charset="0"/>
              </a:rPr>
              <a:t> 1          </a:t>
            </a:r>
            <a:r>
              <a:rPr lang="en-US" altLang="zh-CN" sz="5400" b="1" dirty="0">
                <a:solidFill>
                  <a:srgbClr val="FFFF00"/>
                </a:solidFill>
                <a:latin typeface="Times New Roman" pitchFamily="18" charset="0"/>
                <a:ea typeface="汉仪喵魂体W" panose="00020600040101010101" pitchFamily="18" charset="-122"/>
                <a:cs typeface="Times New Roman" pitchFamily="18" charset="0"/>
              </a:rPr>
              <a:t>BÀI MỞ ĐẦU</a:t>
            </a:r>
            <a:endParaRPr lang="zh-CN" altLang="en-US" sz="5400" b="1" dirty="0">
              <a:solidFill>
                <a:srgbClr val="FFFF00"/>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20802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109" y="461961"/>
            <a:ext cx="10016836" cy="341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1" y="4629631"/>
            <a:ext cx="10972798" cy="1673150"/>
          </a:xfrm>
          <a:prstGeom prst="rect">
            <a:avLst/>
          </a:prstGeom>
        </p:spPr>
        <p:txBody>
          <a:bodyPr wrap="square">
            <a:spAutoFit/>
          </a:bodyPr>
          <a:lstStyle/>
          <a:p>
            <a:pPr algn="just">
              <a:lnSpc>
                <a:spcPct val="107000"/>
              </a:lnSpc>
              <a:spcAft>
                <a:spcPts val="0"/>
              </a:spcAft>
            </a:pPr>
            <a:r>
              <a:rPr lang="nl-NL" sz="3200" b="1" dirty="0">
                <a:solidFill>
                  <a:schemeClr val="bg1"/>
                </a:solidFill>
                <a:latin typeface="Times New Roman" panose="02020603050405020304" pitchFamily="18" charset="0"/>
                <a:ea typeface="Calibri" panose="020F0502020204030204" pitchFamily="34" charset="0"/>
              </a:rPr>
              <a:t>1/  Dựa vào câu chuyện trên, em hãy cho biết, Tiu-li đã tránh được sóng thần nhờ có kiến thức và kĩ năng địa lí nào?</a:t>
            </a:r>
            <a:endParaRPr lang="en-US" sz="3200" b="1" dirty="0">
              <a:solidFill>
                <a:schemeClr val="bg1"/>
              </a:solidFill>
              <a:latin typeface="Times New Roman" panose="02020603050405020304" pitchFamily="18" charset="0"/>
              <a:ea typeface="Calibri" panose="020F0502020204030204" pitchFamily="34" charset="0"/>
            </a:endParaRPr>
          </a:p>
          <a:p>
            <a:pPr algn="just">
              <a:lnSpc>
                <a:spcPct val="107000"/>
              </a:lnSpc>
              <a:spcAft>
                <a:spcPts val="0"/>
              </a:spcAft>
            </a:pPr>
            <a:r>
              <a:rPr lang="nl-NL" sz="3200" b="1" dirty="0">
                <a:solidFill>
                  <a:schemeClr val="bg1"/>
                </a:solidFill>
                <a:latin typeface="Times New Roman" panose="02020603050405020304" pitchFamily="18" charset="0"/>
                <a:ea typeface="Calibri" panose="020F0502020204030204" pitchFamily="34" charset="0"/>
              </a:rPr>
              <a:t>2/ Kiến thức Địa lí có vai trò như thế nào đối với cuộc sống?</a:t>
            </a:r>
            <a:endParaRPr lang="en-US" sz="3200" b="1"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49633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834</Words>
  <Application>Microsoft Office PowerPoint</Application>
  <PresentationFormat>Widescreen</PresentationFormat>
  <Paragraphs>84</Paragraphs>
  <Slides>16</Slides>
  <Notes>8</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Arial</vt:lpstr>
      <vt:lpstr>Calibri</vt:lpstr>
      <vt:lpstr>Calibri Light</vt:lpstr>
      <vt:lpstr>Times New Roman</vt:lpstr>
      <vt:lpstr>方正静蕾简体</vt:lpstr>
      <vt:lpstr>汉仪喵魂体W</vt:lpstr>
      <vt:lpstr>Office Theme</vt:lpstr>
      <vt:lpstr>包图主题2</vt:lpstr>
      <vt:lpstr>Office 主题</vt:lpstr>
      <vt:lpstr>1_包图主题2</vt:lpstr>
      <vt:lpstr>PowerPoint Presentation</vt:lpstr>
      <vt:lpstr>PowerPoint Presentation</vt:lpstr>
      <vt:lpstr>PowerPoint Presentation</vt:lpstr>
      <vt:lpstr>PowerPoint Presentation</vt:lpstr>
      <vt:lpstr>PowerPoint Presentation</vt:lpstr>
      <vt:lpstr>PowerPoint Presentation</vt:lpstr>
      <vt:lpstr>Tuần 1- tiết 1     BÀI MỞ ĐẦU</vt:lpstr>
      <vt:lpstr>PowerPoint Presentation</vt:lpstr>
      <vt:lpstr>PowerPoint Presentation</vt:lpstr>
      <vt:lpstr>Tuần 1-tiết 1     BÀI MỞ ĐẦU </vt:lpstr>
      <vt:lpstr>PowerPoint Presentation</vt:lpstr>
      <vt:lpstr>PowerPoint Presentation</vt:lpstr>
      <vt:lpstr>Tuần 1- Tiết 1       BÀI MỞ ĐẦU</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hkdung.bdq3@hcm.edu.vn</cp:lastModifiedBy>
  <cp:revision>98</cp:revision>
  <dcterms:created xsi:type="dcterms:W3CDTF">2020-11-02T15:38:20Z</dcterms:created>
  <dcterms:modified xsi:type="dcterms:W3CDTF">2021-08-31T05:13:51Z</dcterms:modified>
</cp:coreProperties>
</file>